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Lst>
  <p:sldSz cx="18288000" cy="10287000"/>
  <p:notesSz cx="6858000" cy="9144000"/>
  <p:embeddedFontLst>
    <p:embeddedFont>
      <p:font typeface="League Spartan" charset="1" panose="00000800000000000000"/>
      <p:regular r:id="rId16"/>
    </p:embeddedFont>
    <p:embeddedFont>
      <p:font typeface="Poppins Semi-Bold" charset="1" panose="00000700000000000000"/>
      <p:regular r:id="rId17"/>
    </p:embeddedFont>
    <p:embeddedFont>
      <p:font typeface="Poppins Medium" charset="1" panose="00000600000000000000"/>
      <p:regular r:id="rId18"/>
    </p:embeddedFont>
    <p:embeddedFont>
      <p:font typeface="Poppins" charset="1" panose="00000500000000000000"/>
      <p:regular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fonts/font16.fntdata" Type="http://schemas.openxmlformats.org/officeDocument/2006/relationships/font"/><Relationship Id="rId17" Target="fonts/font17.fntdata" Type="http://schemas.openxmlformats.org/officeDocument/2006/relationships/font"/><Relationship Id="rId18" Target="fonts/font18.fntdata" Type="http://schemas.openxmlformats.org/officeDocument/2006/relationships/font"/><Relationship Id="rId19" Target="fonts/font19.fntdata" Type="http://schemas.openxmlformats.org/officeDocument/2006/relationships/font"/><Relationship Id="rId2" Target="presProps.xml" Type="http://schemas.openxmlformats.org/officeDocument/2006/relationships/presProps"/><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 Id="rId4" Target="../media/image3.svg" Type="http://schemas.openxmlformats.org/officeDocument/2006/relationships/image"/><Relationship Id="rId5" Target="../media/image4.png" Type="http://schemas.openxmlformats.org/officeDocument/2006/relationships/image"/><Relationship Id="rId6" Target="../media/image5.svg" Type="http://schemas.openxmlformats.org/officeDocument/2006/relationships/image"/><Relationship Id="rId7" Target="../media/image6.png" Type="http://schemas.openxmlformats.org/officeDocument/2006/relationships/image"/><Relationship Id="rId8" Target="../media/image7.sv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8.png" Type="http://schemas.openxmlformats.org/officeDocument/2006/relationships/image"/><Relationship Id="rId4" Target="../media/image9.png" Type="http://schemas.openxmlformats.org/officeDocument/2006/relationships/image"/><Relationship Id="rId5" Target="../media/image10.svg" Type="http://schemas.openxmlformats.org/officeDocument/2006/relationships/image"/><Relationship Id="rId6" Target="../media/image4.png" Type="http://schemas.openxmlformats.org/officeDocument/2006/relationships/image"/><Relationship Id="rId7" Target="../media/image5.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pn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2.png" Type="http://schemas.openxmlformats.org/officeDocument/2006/relationships/image"/><Relationship Id="rId3" Target="../media/image1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png" Type="http://schemas.openxmlformats.org/officeDocument/2006/relationships/image"/><Relationship Id="rId4" Target="../media/image16.svg" Type="http://schemas.openxmlformats.org/officeDocument/2006/relationships/image"/><Relationship Id="rId5" Target="../media/image6.png" Type="http://schemas.openxmlformats.org/officeDocument/2006/relationships/image"/><Relationship Id="rId6" Target="../media/image7.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 Id="rId3" Target="../media/image18.png" Type="http://schemas.openxmlformats.org/officeDocument/2006/relationships/image"/><Relationship Id="rId4" Target="../media/image19.png" Type="http://schemas.openxmlformats.org/officeDocument/2006/relationships/image"/><Relationship Id="rId5" Target="../media/image2.png" Type="http://schemas.openxmlformats.org/officeDocument/2006/relationships/image"/><Relationship Id="rId6" Target="../media/image3.sv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 Id="rId3" Target="../media/image20.png" Type="http://schemas.openxmlformats.org/officeDocument/2006/relationships/image"/><Relationship Id="rId4" Target="../media/image19.png" Type="http://schemas.openxmlformats.org/officeDocument/2006/relationships/image"/><Relationship Id="rId5" Target="../media/image2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29.png" Type="http://schemas.openxmlformats.org/officeDocument/2006/relationships/image"/><Relationship Id="rId11" Target="../media/image30.svg" Type="http://schemas.openxmlformats.org/officeDocument/2006/relationships/image"/><Relationship Id="rId12" Target="../media/image31.png" Type="http://schemas.openxmlformats.org/officeDocument/2006/relationships/image"/><Relationship Id="rId13" Target="../media/image32.svg" Type="http://schemas.openxmlformats.org/officeDocument/2006/relationships/image"/><Relationship Id="rId14" Target="../media/image33.png" Type="http://schemas.openxmlformats.org/officeDocument/2006/relationships/image"/><Relationship Id="rId15" Target="../media/image34.svg" Type="http://schemas.openxmlformats.org/officeDocument/2006/relationships/image"/><Relationship Id="rId2" Target="../media/image18.png" Type="http://schemas.openxmlformats.org/officeDocument/2006/relationships/image"/><Relationship Id="rId3" Target="../media/image22.png" Type="http://schemas.openxmlformats.org/officeDocument/2006/relationships/image"/><Relationship Id="rId4" Target="../media/image23.svg" Type="http://schemas.openxmlformats.org/officeDocument/2006/relationships/image"/><Relationship Id="rId5" Target="../media/image24.png" Type="http://schemas.openxmlformats.org/officeDocument/2006/relationships/image"/><Relationship Id="rId6" Target="../media/image25.svg" Type="http://schemas.openxmlformats.org/officeDocument/2006/relationships/image"/><Relationship Id="rId7" Target="../media/image26.png" Type="http://schemas.openxmlformats.org/officeDocument/2006/relationships/image"/><Relationship Id="rId8" Target="../media/image27.svg" Type="http://schemas.openxmlformats.org/officeDocument/2006/relationships/image"/><Relationship Id="rId9" Target="../media/image28.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png" Type="http://schemas.openxmlformats.org/officeDocument/2006/relationships/image"/><Relationship Id="rId3" Target="../media/image36.svg" Type="http://schemas.openxmlformats.org/officeDocument/2006/relationships/image"/><Relationship Id="rId4" Target="../media/image37.png" Type="http://schemas.openxmlformats.org/officeDocument/2006/relationships/image"/><Relationship Id="rId5" Target="../media/image38.svg" Type="http://schemas.openxmlformats.org/officeDocument/2006/relationships/image"/><Relationship Id="rId6" Target="../media/image39.png" Type="http://schemas.openxmlformats.org/officeDocument/2006/relationships/image"/><Relationship Id="rId7" Target="../media/image40.svg" Type="http://schemas.openxmlformats.org/officeDocument/2006/relationships/image"/><Relationship Id="rId8" Target="../media/image41.png" Type="http://schemas.openxmlformats.org/officeDocument/2006/relationships/image"/><Relationship Id="rId9" Target="../media/image42.sv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3.png" Type="http://schemas.openxmlformats.org/officeDocument/2006/relationships/image"/><Relationship Id="rId3" Target="../media/image6.png" Type="http://schemas.openxmlformats.org/officeDocument/2006/relationships/image"/><Relationship Id="rId4" Target="../media/image7.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044A7C"/>
        </a:solidFill>
      </p:bgPr>
    </p:bg>
    <p:spTree>
      <p:nvGrpSpPr>
        <p:cNvPr id="1" name=""/>
        <p:cNvGrpSpPr/>
        <p:nvPr/>
      </p:nvGrpSpPr>
      <p:grpSpPr>
        <a:xfrm>
          <a:off x="0" y="0"/>
          <a:ext cx="0" cy="0"/>
          <a:chOff x="0" y="0"/>
          <a:chExt cx="0" cy="0"/>
        </a:xfrm>
      </p:grpSpPr>
      <p:sp>
        <p:nvSpPr>
          <p:cNvPr name="Freeform 2" id="2"/>
          <p:cNvSpPr/>
          <p:nvPr/>
        </p:nvSpPr>
        <p:spPr>
          <a:xfrm flipH="false" flipV="false" rot="0">
            <a:off x="13766759" y="1982295"/>
            <a:ext cx="4010174" cy="4107733"/>
          </a:xfrm>
          <a:custGeom>
            <a:avLst/>
            <a:gdLst/>
            <a:ahLst/>
            <a:cxnLst/>
            <a:rect r="r" b="b" t="t" l="l"/>
            <a:pathLst>
              <a:path h="4107733" w="4010174">
                <a:moveTo>
                  <a:pt x="0" y="0"/>
                </a:moveTo>
                <a:lnTo>
                  <a:pt x="4010175" y="0"/>
                </a:lnTo>
                <a:lnTo>
                  <a:pt x="4010175" y="4107732"/>
                </a:lnTo>
                <a:lnTo>
                  <a:pt x="0" y="4107732"/>
                </a:lnTo>
                <a:lnTo>
                  <a:pt x="0" y="0"/>
                </a:lnTo>
                <a:close/>
              </a:path>
            </a:pathLst>
          </a:custGeom>
          <a:blipFill>
            <a:blip r:embed="rId2"/>
            <a:stretch>
              <a:fillRect l="0" t="0" r="0" b="0"/>
            </a:stretch>
          </a:blipFill>
        </p:spPr>
      </p:sp>
      <p:sp>
        <p:nvSpPr>
          <p:cNvPr name="Freeform 3" id="3"/>
          <p:cNvSpPr/>
          <p:nvPr/>
        </p:nvSpPr>
        <p:spPr>
          <a:xfrm flipH="false" flipV="false" rot="0">
            <a:off x="-409796" y="3374141"/>
            <a:ext cx="4511467" cy="4930565"/>
          </a:xfrm>
          <a:custGeom>
            <a:avLst/>
            <a:gdLst/>
            <a:ahLst/>
            <a:cxnLst/>
            <a:rect r="r" b="b" t="t" l="l"/>
            <a:pathLst>
              <a:path h="4930565" w="4511467">
                <a:moveTo>
                  <a:pt x="0" y="0"/>
                </a:moveTo>
                <a:lnTo>
                  <a:pt x="4511466" y="0"/>
                </a:lnTo>
                <a:lnTo>
                  <a:pt x="4511466" y="4930564"/>
                </a:lnTo>
                <a:lnTo>
                  <a:pt x="0" y="493056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3454160">
            <a:off x="5771880" y="1683548"/>
            <a:ext cx="1281131" cy="1222898"/>
          </a:xfrm>
          <a:custGeom>
            <a:avLst/>
            <a:gdLst/>
            <a:ahLst/>
            <a:cxnLst/>
            <a:rect r="r" b="b" t="t" l="l"/>
            <a:pathLst>
              <a:path h="1222898" w="1281131">
                <a:moveTo>
                  <a:pt x="0" y="0"/>
                </a:moveTo>
                <a:lnTo>
                  <a:pt x="1281131" y="0"/>
                </a:lnTo>
                <a:lnTo>
                  <a:pt x="1281131" y="1222898"/>
                </a:lnTo>
                <a:lnTo>
                  <a:pt x="0" y="122289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5" id="5"/>
          <p:cNvSpPr txBox="true"/>
          <p:nvPr/>
        </p:nvSpPr>
        <p:spPr>
          <a:xfrm rot="0">
            <a:off x="4645952" y="2812732"/>
            <a:ext cx="8996096" cy="4069080"/>
          </a:xfrm>
          <a:prstGeom prst="rect">
            <a:avLst/>
          </a:prstGeom>
        </p:spPr>
        <p:txBody>
          <a:bodyPr anchor="t" rtlCol="false" tIns="0" lIns="0" bIns="0" rIns="0">
            <a:spAutoFit/>
          </a:bodyPr>
          <a:lstStyle/>
          <a:p>
            <a:pPr algn="ctr">
              <a:lnSpc>
                <a:spcPts val="15840"/>
              </a:lnSpc>
            </a:pPr>
            <a:r>
              <a:rPr lang="en-US" sz="14400">
                <a:solidFill>
                  <a:srgbClr val="FEFCFB"/>
                </a:solidFill>
                <a:latin typeface="League Spartan"/>
                <a:ea typeface="League Spartan"/>
                <a:cs typeface="League Spartan"/>
                <a:sym typeface="League Spartan"/>
              </a:rPr>
              <a:t>Awas kuman!</a:t>
            </a:r>
          </a:p>
        </p:txBody>
      </p:sp>
      <p:sp>
        <p:nvSpPr>
          <p:cNvPr name="TextBox 6" id="6"/>
          <p:cNvSpPr txBox="true"/>
          <p:nvPr/>
        </p:nvSpPr>
        <p:spPr>
          <a:xfrm rot="0">
            <a:off x="4862274" y="6738937"/>
            <a:ext cx="8563451" cy="868680"/>
          </a:xfrm>
          <a:prstGeom prst="rect">
            <a:avLst/>
          </a:prstGeom>
        </p:spPr>
        <p:txBody>
          <a:bodyPr anchor="t" rtlCol="false" tIns="0" lIns="0" bIns="0" rIns="0">
            <a:spAutoFit/>
          </a:bodyPr>
          <a:lstStyle/>
          <a:p>
            <a:pPr algn="ctr">
              <a:lnSpc>
                <a:spcPts val="6719"/>
              </a:lnSpc>
            </a:pPr>
            <a:r>
              <a:rPr lang="en-US" sz="4800" b="true">
                <a:solidFill>
                  <a:srgbClr val="FEFCFB"/>
                </a:solidFill>
                <a:latin typeface="Poppins Semi-Bold"/>
                <a:ea typeface="Poppins Semi-Bold"/>
                <a:cs typeface="Poppins Semi-Bold"/>
                <a:sym typeface="Poppins Semi-Bold"/>
              </a:rPr>
              <a:t>Lindungi tubuh dari kuman.</a:t>
            </a:r>
          </a:p>
        </p:txBody>
      </p:sp>
      <p:sp>
        <p:nvSpPr>
          <p:cNvPr name="Freeform 7" id="7"/>
          <p:cNvSpPr/>
          <p:nvPr/>
        </p:nvSpPr>
        <p:spPr>
          <a:xfrm flipH="false" flipV="false" rot="0">
            <a:off x="0" y="0"/>
            <a:ext cx="2293994" cy="2262452"/>
          </a:xfrm>
          <a:custGeom>
            <a:avLst/>
            <a:gdLst/>
            <a:ahLst/>
            <a:cxnLst/>
            <a:rect r="r" b="b" t="t" l="l"/>
            <a:pathLst>
              <a:path h="2262452" w="2293994">
                <a:moveTo>
                  <a:pt x="0" y="0"/>
                </a:moveTo>
                <a:lnTo>
                  <a:pt x="2293994" y="0"/>
                </a:lnTo>
                <a:lnTo>
                  <a:pt x="2293994" y="2262452"/>
                </a:lnTo>
                <a:lnTo>
                  <a:pt x="0" y="2262452"/>
                </a:lnTo>
                <a:lnTo>
                  <a:pt x="0" y="0"/>
                </a:lnTo>
                <a:close/>
              </a:path>
            </a:pathLst>
          </a:custGeom>
          <a:blipFill>
            <a:blip r:embed="rId7">
              <a:alphaModFix amt="50000"/>
              <a:extLst>
                <a:ext uri="{96DAC541-7B7A-43D3-8B79-37D633B846F1}">
                  <asvg:svgBlip xmlns:asvg="http://schemas.microsoft.com/office/drawing/2016/SVG/main" r:embed="rId8"/>
                </a:ext>
              </a:extLst>
            </a:blip>
            <a:stretch>
              <a:fillRect l="0" t="0" r="0" b="0"/>
            </a:stretch>
          </a:blipFill>
        </p:spPr>
      </p:sp>
      <p:sp>
        <p:nvSpPr>
          <p:cNvPr name="Freeform 8" id="8"/>
          <p:cNvSpPr/>
          <p:nvPr/>
        </p:nvSpPr>
        <p:spPr>
          <a:xfrm flipH="false" flipV="false" rot="0">
            <a:off x="15994006" y="8024548"/>
            <a:ext cx="2293994" cy="2262452"/>
          </a:xfrm>
          <a:custGeom>
            <a:avLst/>
            <a:gdLst/>
            <a:ahLst/>
            <a:cxnLst/>
            <a:rect r="r" b="b" t="t" l="l"/>
            <a:pathLst>
              <a:path h="2262452" w="2293994">
                <a:moveTo>
                  <a:pt x="0" y="0"/>
                </a:moveTo>
                <a:lnTo>
                  <a:pt x="2293994" y="0"/>
                </a:lnTo>
                <a:lnTo>
                  <a:pt x="2293994" y="2262452"/>
                </a:lnTo>
                <a:lnTo>
                  <a:pt x="0" y="2262452"/>
                </a:lnTo>
                <a:lnTo>
                  <a:pt x="0" y="0"/>
                </a:lnTo>
                <a:close/>
              </a:path>
            </a:pathLst>
          </a:custGeom>
          <a:blipFill>
            <a:blip r:embed="rId7">
              <a:alphaModFix amt="50000"/>
              <a:extLst>
                <a:ext uri="{96DAC541-7B7A-43D3-8B79-37D633B846F1}">
                  <asvg:svgBlip xmlns:asvg="http://schemas.microsoft.com/office/drawing/2016/SVG/main" r:embed="rId8"/>
                </a:ext>
              </a:extLst>
            </a:blip>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044A7C"/>
        </a:solidFill>
      </p:bgPr>
    </p:bg>
    <p:spTree>
      <p:nvGrpSpPr>
        <p:cNvPr id="1" name=""/>
        <p:cNvGrpSpPr/>
        <p:nvPr/>
      </p:nvGrpSpPr>
      <p:grpSpPr>
        <a:xfrm>
          <a:off x="0" y="0"/>
          <a:ext cx="0" cy="0"/>
          <a:chOff x="0" y="0"/>
          <a:chExt cx="0" cy="0"/>
        </a:xfrm>
      </p:grpSpPr>
      <p:sp>
        <p:nvSpPr>
          <p:cNvPr name="Freeform 2" id="2"/>
          <p:cNvSpPr/>
          <p:nvPr/>
        </p:nvSpPr>
        <p:spPr>
          <a:xfrm flipH="false" flipV="false" rot="0">
            <a:off x="9969124" y="1133503"/>
            <a:ext cx="2101711" cy="2152841"/>
          </a:xfrm>
          <a:custGeom>
            <a:avLst/>
            <a:gdLst/>
            <a:ahLst/>
            <a:cxnLst/>
            <a:rect r="r" b="b" t="t" l="l"/>
            <a:pathLst>
              <a:path h="2152841" w="2101711">
                <a:moveTo>
                  <a:pt x="0" y="0"/>
                </a:moveTo>
                <a:lnTo>
                  <a:pt x="2101711" y="0"/>
                </a:lnTo>
                <a:lnTo>
                  <a:pt x="2101711" y="2152841"/>
                </a:lnTo>
                <a:lnTo>
                  <a:pt x="0" y="2152841"/>
                </a:lnTo>
                <a:lnTo>
                  <a:pt x="0" y="0"/>
                </a:lnTo>
                <a:close/>
              </a:path>
            </a:pathLst>
          </a:custGeom>
          <a:blipFill>
            <a:blip r:embed="rId2"/>
            <a:stretch>
              <a:fillRect l="0" t="0" r="0" b="0"/>
            </a:stretch>
          </a:blipFill>
        </p:spPr>
      </p:sp>
      <p:grpSp>
        <p:nvGrpSpPr>
          <p:cNvPr name="Group 3" id="3"/>
          <p:cNvGrpSpPr/>
          <p:nvPr/>
        </p:nvGrpSpPr>
        <p:grpSpPr>
          <a:xfrm rot="0">
            <a:off x="11804924" y="3352989"/>
            <a:ext cx="5454376" cy="5454376"/>
            <a:chOff x="0" y="0"/>
            <a:chExt cx="812800" cy="812800"/>
          </a:xfrm>
        </p:grpSpPr>
        <p:sp>
          <p:nvSpPr>
            <p:cNvPr name="Freeform 4" id="4"/>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BEE"/>
            </a:solidFill>
          </p:spPr>
        </p:sp>
        <p:sp>
          <p:nvSpPr>
            <p:cNvPr name="TextBox 5" id="5"/>
            <p:cNvSpPr txBox="true"/>
            <p:nvPr/>
          </p:nvSpPr>
          <p:spPr>
            <a:xfrm>
              <a:off x="76200" y="47625"/>
              <a:ext cx="660400" cy="688975"/>
            </a:xfrm>
            <a:prstGeom prst="rect">
              <a:avLst/>
            </a:prstGeom>
          </p:spPr>
          <p:txBody>
            <a:bodyPr anchor="ctr" rtlCol="false" tIns="50800" lIns="50800" bIns="50800" rIns="50800"/>
            <a:lstStyle/>
            <a:p>
              <a:pPr algn="ctr">
                <a:lnSpc>
                  <a:spcPts val="2659"/>
                </a:lnSpc>
              </a:pPr>
            </a:p>
          </p:txBody>
        </p:sp>
      </p:grpSp>
      <p:sp>
        <p:nvSpPr>
          <p:cNvPr name="Freeform 6" id="6"/>
          <p:cNvSpPr/>
          <p:nvPr/>
        </p:nvSpPr>
        <p:spPr>
          <a:xfrm flipH="false" flipV="false" rot="0">
            <a:off x="12172355" y="2902053"/>
            <a:ext cx="4719513" cy="6356247"/>
          </a:xfrm>
          <a:custGeom>
            <a:avLst/>
            <a:gdLst/>
            <a:ahLst/>
            <a:cxnLst/>
            <a:rect r="r" b="b" t="t" l="l"/>
            <a:pathLst>
              <a:path h="6356247" w="4719513">
                <a:moveTo>
                  <a:pt x="0" y="0"/>
                </a:moveTo>
                <a:lnTo>
                  <a:pt x="4719513" y="0"/>
                </a:lnTo>
                <a:lnTo>
                  <a:pt x="4719513" y="6356247"/>
                </a:lnTo>
                <a:lnTo>
                  <a:pt x="0" y="6356247"/>
                </a:lnTo>
                <a:lnTo>
                  <a:pt x="0" y="0"/>
                </a:lnTo>
                <a:close/>
              </a:path>
            </a:pathLst>
          </a:custGeom>
          <a:blipFill>
            <a:blip r:embed="rId3"/>
            <a:stretch>
              <a:fillRect l="0" t="0" r="0" b="0"/>
            </a:stretch>
          </a:blipFill>
        </p:spPr>
      </p:sp>
      <p:sp>
        <p:nvSpPr>
          <p:cNvPr name="Freeform 7" id="7"/>
          <p:cNvSpPr/>
          <p:nvPr/>
        </p:nvSpPr>
        <p:spPr>
          <a:xfrm flipH="true" flipV="false" rot="-2588745">
            <a:off x="10807149" y="6400189"/>
            <a:ext cx="1487144" cy="1394197"/>
          </a:xfrm>
          <a:custGeom>
            <a:avLst/>
            <a:gdLst/>
            <a:ahLst/>
            <a:cxnLst/>
            <a:rect r="r" b="b" t="t" l="l"/>
            <a:pathLst>
              <a:path h="1394197" w="1487144">
                <a:moveTo>
                  <a:pt x="1487143" y="0"/>
                </a:moveTo>
                <a:lnTo>
                  <a:pt x="0" y="0"/>
                </a:lnTo>
                <a:lnTo>
                  <a:pt x="0" y="1394198"/>
                </a:lnTo>
                <a:lnTo>
                  <a:pt x="1487143" y="1394198"/>
                </a:lnTo>
                <a:lnTo>
                  <a:pt x="1487143"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1028700" y="1887795"/>
            <a:ext cx="9173853" cy="2228215"/>
          </a:xfrm>
          <a:prstGeom prst="rect">
            <a:avLst/>
          </a:prstGeom>
        </p:spPr>
        <p:txBody>
          <a:bodyPr anchor="t" rtlCol="false" tIns="0" lIns="0" bIns="0" rIns="0">
            <a:spAutoFit/>
          </a:bodyPr>
          <a:lstStyle/>
          <a:p>
            <a:pPr algn="l">
              <a:lnSpc>
                <a:spcPts val="8959"/>
              </a:lnSpc>
            </a:pPr>
            <a:r>
              <a:rPr lang="en-US" sz="6399">
                <a:solidFill>
                  <a:srgbClr val="FEFCFB"/>
                </a:solidFill>
                <a:latin typeface="League Spartan"/>
                <a:ea typeface="League Spartan"/>
                <a:cs typeface="League Spartan"/>
                <a:sym typeface="League Spartan"/>
              </a:rPr>
              <a:t>Apakah kamu sedang sakit pilek?</a:t>
            </a:r>
          </a:p>
        </p:txBody>
      </p:sp>
      <p:sp>
        <p:nvSpPr>
          <p:cNvPr name="TextBox 9" id="9"/>
          <p:cNvSpPr txBox="true"/>
          <p:nvPr/>
        </p:nvSpPr>
        <p:spPr>
          <a:xfrm rot="0">
            <a:off x="1028700" y="4337110"/>
            <a:ext cx="8409345" cy="3938270"/>
          </a:xfrm>
          <a:prstGeom prst="rect">
            <a:avLst/>
          </a:prstGeom>
        </p:spPr>
        <p:txBody>
          <a:bodyPr anchor="t" rtlCol="false" tIns="0" lIns="0" bIns="0" rIns="0">
            <a:spAutoFit/>
          </a:bodyPr>
          <a:lstStyle/>
          <a:p>
            <a:pPr algn="l" marL="0" indent="0" lvl="0">
              <a:lnSpc>
                <a:spcPts val="4480"/>
              </a:lnSpc>
            </a:pPr>
            <a:r>
              <a:rPr lang="en-US" b="true" sz="3200">
                <a:solidFill>
                  <a:srgbClr val="FEFCFB"/>
                </a:solidFill>
                <a:latin typeface="Poppins Medium"/>
                <a:ea typeface="Poppins Medium"/>
                <a:cs typeface="Poppins Medium"/>
                <a:sym typeface="Poppins Medium"/>
              </a:rPr>
              <a:t>Saat kamu pilek, ada banyak kuman.</a:t>
            </a:r>
          </a:p>
          <a:p>
            <a:pPr algn="l" marL="0" indent="0" lvl="0">
              <a:lnSpc>
                <a:spcPts val="4480"/>
              </a:lnSpc>
            </a:pPr>
            <a:r>
              <a:rPr lang="en-US" b="true" sz="3200">
                <a:solidFill>
                  <a:srgbClr val="FEFCFB"/>
                </a:solidFill>
                <a:latin typeface="Poppins Medium"/>
                <a:ea typeface="Poppins Medium"/>
                <a:cs typeface="Poppins Medium"/>
                <a:sym typeface="Poppins Medium"/>
              </a:rPr>
              <a:t>Hidungmu mungkin terasa gatal, dan kamu akan sering bersin.</a:t>
            </a:r>
          </a:p>
          <a:p>
            <a:pPr algn="l" marL="0" indent="0" lvl="0">
              <a:lnSpc>
                <a:spcPts val="4480"/>
              </a:lnSpc>
            </a:pPr>
            <a:r>
              <a:rPr lang="en-US" b="true" sz="3200">
                <a:solidFill>
                  <a:srgbClr val="FEFCFB"/>
                </a:solidFill>
                <a:latin typeface="Poppins Medium"/>
                <a:ea typeface="Poppins Medium"/>
                <a:cs typeface="Poppins Medium"/>
                <a:sym typeface="Poppins Medium"/>
              </a:rPr>
              <a:t>Setiap kali kamu bersin, kuman-kuman itu akan menyebar ke udara.</a:t>
            </a:r>
          </a:p>
          <a:p>
            <a:pPr algn="l">
              <a:lnSpc>
                <a:spcPts val="4480"/>
              </a:lnSpc>
            </a:pPr>
            <a:r>
              <a:rPr lang="en-US" sz="3200" b="true">
                <a:solidFill>
                  <a:srgbClr val="FEFCFB"/>
                </a:solidFill>
                <a:latin typeface="Poppins Medium"/>
                <a:ea typeface="Poppins Medium"/>
                <a:cs typeface="Poppins Medium"/>
                <a:sym typeface="Poppins Medium"/>
              </a:rPr>
              <a:t>Siapa pun yang menghirup udara tersebut bisa tertular.</a:t>
            </a:r>
          </a:p>
        </p:txBody>
      </p:sp>
      <p:sp>
        <p:nvSpPr>
          <p:cNvPr name="Freeform 10" id="10"/>
          <p:cNvSpPr/>
          <p:nvPr/>
        </p:nvSpPr>
        <p:spPr>
          <a:xfrm flipH="true" flipV="true" rot="-9932601">
            <a:off x="16023014" y="2529023"/>
            <a:ext cx="1120516" cy="1069584"/>
          </a:xfrm>
          <a:custGeom>
            <a:avLst/>
            <a:gdLst/>
            <a:ahLst/>
            <a:cxnLst/>
            <a:rect r="r" b="b" t="t" l="l"/>
            <a:pathLst>
              <a:path h="1069584" w="1120516">
                <a:moveTo>
                  <a:pt x="1120516" y="1069584"/>
                </a:moveTo>
                <a:lnTo>
                  <a:pt x="0" y="1069584"/>
                </a:lnTo>
                <a:lnTo>
                  <a:pt x="0" y="0"/>
                </a:lnTo>
                <a:lnTo>
                  <a:pt x="1120516" y="0"/>
                </a:lnTo>
                <a:lnTo>
                  <a:pt x="1120516" y="1069584"/>
                </a:lnTo>
                <a:close/>
              </a:path>
            </a:pathLst>
          </a:custGeom>
          <a:blipFill>
            <a:blip r:embed="rId6">
              <a:extLst>
                <a:ext uri="{96DAC541-7B7A-43D3-8B79-37D633B846F1}">
                  <asvg:svgBlip xmlns:asvg="http://schemas.microsoft.com/office/drawing/2016/SVG/main" r:embed="rId7"/>
                </a:ext>
              </a:extLst>
            </a:blip>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044A7C"/>
        </a:solidFill>
      </p:bgPr>
    </p:bg>
    <p:spTree>
      <p:nvGrpSpPr>
        <p:cNvPr id="1" name=""/>
        <p:cNvGrpSpPr/>
        <p:nvPr/>
      </p:nvGrpSpPr>
      <p:grpSpPr>
        <a:xfrm>
          <a:off x="0" y="0"/>
          <a:ext cx="0" cy="0"/>
          <a:chOff x="0" y="0"/>
          <a:chExt cx="0" cy="0"/>
        </a:xfrm>
      </p:grpSpPr>
      <p:grpSp>
        <p:nvGrpSpPr>
          <p:cNvPr name="Group 2" id="2"/>
          <p:cNvGrpSpPr/>
          <p:nvPr/>
        </p:nvGrpSpPr>
        <p:grpSpPr>
          <a:xfrm rot="0">
            <a:off x="2351926" y="7079022"/>
            <a:ext cx="4051047" cy="1145267"/>
            <a:chOff x="0" y="0"/>
            <a:chExt cx="812800" cy="229786"/>
          </a:xfrm>
        </p:grpSpPr>
        <p:sp>
          <p:nvSpPr>
            <p:cNvPr name="Freeform 3" id="3"/>
            <p:cNvSpPr/>
            <p:nvPr/>
          </p:nvSpPr>
          <p:spPr>
            <a:xfrm flipH="false" flipV="false" rot="0">
              <a:off x="0" y="0"/>
              <a:ext cx="812800" cy="229786"/>
            </a:xfrm>
            <a:custGeom>
              <a:avLst/>
              <a:gdLst/>
              <a:ahLst/>
              <a:cxnLst/>
              <a:rect r="r" b="b" t="t" l="l"/>
              <a:pathLst>
                <a:path h="229786" w="812800">
                  <a:moveTo>
                    <a:pt x="406400" y="0"/>
                  </a:moveTo>
                  <a:cubicBezTo>
                    <a:pt x="181951" y="0"/>
                    <a:pt x="0" y="51439"/>
                    <a:pt x="0" y="114893"/>
                  </a:cubicBezTo>
                  <a:cubicBezTo>
                    <a:pt x="0" y="178347"/>
                    <a:pt x="181951" y="229786"/>
                    <a:pt x="406400" y="229786"/>
                  </a:cubicBezTo>
                  <a:cubicBezTo>
                    <a:pt x="630849" y="229786"/>
                    <a:pt x="812800" y="178347"/>
                    <a:pt x="812800" y="114893"/>
                  </a:cubicBezTo>
                  <a:cubicBezTo>
                    <a:pt x="812800" y="51439"/>
                    <a:pt x="630849" y="0"/>
                    <a:pt x="406400" y="0"/>
                  </a:cubicBezTo>
                  <a:close/>
                </a:path>
              </a:pathLst>
            </a:custGeom>
            <a:solidFill>
              <a:srgbClr val="E4EBEE"/>
            </a:solidFill>
          </p:spPr>
        </p:sp>
        <p:sp>
          <p:nvSpPr>
            <p:cNvPr name="TextBox 4" id="4"/>
            <p:cNvSpPr txBox="true"/>
            <p:nvPr/>
          </p:nvSpPr>
          <p:spPr>
            <a:xfrm>
              <a:off x="76200" y="-7033"/>
              <a:ext cx="660400" cy="215276"/>
            </a:xfrm>
            <a:prstGeom prst="rect">
              <a:avLst/>
            </a:prstGeom>
          </p:spPr>
          <p:txBody>
            <a:bodyPr anchor="ctr" rtlCol="false" tIns="50800" lIns="50800" bIns="50800" rIns="50800"/>
            <a:lstStyle/>
            <a:p>
              <a:pPr algn="ctr">
                <a:lnSpc>
                  <a:spcPts val="2659"/>
                </a:lnSpc>
              </a:pPr>
            </a:p>
          </p:txBody>
        </p:sp>
      </p:grpSp>
      <p:sp>
        <p:nvSpPr>
          <p:cNvPr name="Freeform 5" id="5"/>
          <p:cNvSpPr/>
          <p:nvPr/>
        </p:nvSpPr>
        <p:spPr>
          <a:xfrm flipH="false" flipV="false" rot="0">
            <a:off x="2413861" y="2414187"/>
            <a:ext cx="3927177" cy="5237469"/>
          </a:xfrm>
          <a:custGeom>
            <a:avLst/>
            <a:gdLst/>
            <a:ahLst/>
            <a:cxnLst/>
            <a:rect r="r" b="b" t="t" l="l"/>
            <a:pathLst>
              <a:path h="5237469" w="3927177">
                <a:moveTo>
                  <a:pt x="0" y="0"/>
                </a:moveTo>
                <a:lnTo>
                  <a:pt x="3927177" y="0"/>
                </a:lnTo>
                <a:lnTo>
                  <a:pt x="3927177" y="5237469"/>
                </a:lnTo>
                <a:lnTo>
                  <a:pt x="0" y="5237469"/>
                </a:lnTo>
                <a:lnTo>
                  <a:pt x="0" y="0"/>
                </a:lnTo>
                <a:close/>
              </a:path>
            </a:pathLst>
          </a:custGeom>
          <a:blipFill>
            <a:blip r:embed="rId2"/>
            <a:stretch>
              <a:fillRect l="0" t="0" r="-2190" b="0"/>
            </a:stretch>
          </a:blipFill>
        </p:spPr>
      </p:sp>
      <p:sp>
        <p:nvSpPr>
          <p:cNvPr name="TextBox 6" id="6"/>
          <p:cNvSpPr txBox="true"/>
          <p:nvPr/>
        </p:nvSpPr>
        <p:spPr>
          <a:xfrm rot="0">
            <a:off x="6868540" y="2511519"/>
            <a:ext cx="9173853" cy="1094740"/>
          </a:xfrm>
          <a:prstGeom prst="rect">
            <a:avLst/>
          </a:prstGeom>
        </p:spPr>
        <p:txBody>
          <a:bodyPr anchor="t" rtlCol="false" tIns="0" lIns="0" bIns="0" rIns="0">
            <a:spAutoFit/>
          </a:bodyPr>
          <a:lstStyle/>
          <a:p>
            <a:pPr algn="l">
              <a:lnSpc>
                <a:spcPts val="8959"/>
              </a:lnSpc>
            </a:pPr>
            <a:r>
              <a:rPr lang="en-US" sz="6399">
                <a:solidFill>
                  <a:srgbClr val="FEFCFB"/>
                </a:solidFill>
                <a:latin typeface="League Spartan"/>
                <a:ea typeface="League Spartan"/>
                <a:cs typeface="League Spartan"/>
                <a:sym typeface="League Spartan"/>
              </a:rPr>
              <a:t>Apa itu kuman?</a:t>
            </a:r>
          </a:p>
        </p:txBody>
      </p:sp>
      <p:sp>
        <p:nvSpPr>
          <p:cNvPr name="TextBox 7" id="7"/>
          <p:cNvSpPr txBox="true"/>
          <p:nvPr/>
        </p:nvSpPr>
        <p:spPr>
          <a:xfrm rot="0">
            <a:off x="6868540" y="3713386"/>
            <a:ext cx="9014518" cy="3938270"/>
          </a:xfrm>
          <a:prstGeom prst="rect">
            <a:avLst/>
          </a:prstGeom>
        </p:spPr>
        <p:txBody>
          <a:bodyPr anchor="t" rtlCol="false" tIns="0" lIns="0" bIns="0" rIns="0">
            <a:spAutoFit/>
          </a:bodyPr>
          <a:lstStyle/>
          <a:p>
            <a:pPr algn="l">
              <a:lnSpc>
                <a:spcPts val="4480"/>
              </a:lnSpc>
            </a:pPr>
            <a:r>
              <a:rPr lang="en-US" sz="3200" b="true">
                <a:solidFill>
                  <a:srgbClr val="FEFCFB"/>
                </a:solidFill>
                <a:latin typeface="Poppins Medium"/>
                <a:ea typeface="Poppins Medium"/>
                <a:cs typeface="Poppins Medium"/>
                <a:sym typeface="Poppins Medium"/>
              </a:rPr>
              <a:t>Kuman itu makhluk kecil yang tidak bisa kita lihat, tapi ada di mana-mana! Mereka hidup di udara, tanah, air, dan di tangan kita. Ada kuman baik yang membantu tubuh, seperti di perut untuk mencerna makanan, tapi ada juga kuman jahat yang bisa membuat kita sakit.</a:t>
            </a:r>
          </a:p>
        </p:txBody>
      </p:sp>
      <p:sp>
        <p:nvSpPr>
          <p:cNvPr name="Freeform 8" id="8"/>
          <p:cNvSpPr/>
          <p:nvPr/>
        </p:nvSpPr>
        <p:spPr>
          <a:xfrm flipH="false" flipV="false" rot="0">
            <a:off x="0" y="0"/>
            <a:ext cx="2293994" cy="2262452"/>
          </a:xfrm>
          <a:custGeom>
            <a:avLst/>
            <a:gdLst/>
            <a:ahLst/>
            <a:cxnLst/>
            <a:rect r="r" b="b" t="t" l="l"/>
            <a:pathLst>
              <a:path h="2262452" w="2293994">
                <a:moveTo>
                  <a:pt x="0" y="0"/>
                </a:moveTo>
                <a:lnTo>
                  <a:pt x="2293994" y="0"/>
                </a:lnTo>
                <a:lnTo>
                  <a:pt x="2293994" y="2262452"/>
                </a:lnTo>
                <a:lnTo>
                  <a:pt x="0" y="2262452"/>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p:spPr>
      </p:sp>
      <p:sp>
        <p:nvSpPr>
          <p:cNvPr name="Freeform 9" id="9"/>
          <p:cNvSpPr/>
          <p:nvPr/>
        </p:nvSpPr>
        <p:spPr>
          <a:xfrm flipH="false" flipV="false" rot="0">
            <a:off x="15994006" y="8024548"/>
            <a:ext cx="2293994" cy="2262452"/>
          </a:xfrm>
          <a:custGeom>
            <a:avLst/>
            <a:gdLst/>
            <a:ahLst/>
            <a:cxnLst/>
            <a:rect r="r" b="b" t="t" l="l"/>
            <a:pathLst>
              <a:path h="2262452" w="2293994">
                <a:moveTo>
                  <a:pt x="0" y="0"/>
                </a:moveTo>
                <a:lnTo>
                  <a:pt x="2293994" y="0"/>
                </a:lnTo>
                <a:lnTo>
                  <a:pt x="2293994" y="2262452"/>
                </a:lnTo>
                <a:lnTo>
                  <a:pt x="0" y="2262452"/>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044A7C"/>
        </a:solidFill>
      </p:bgPr>
    </p:bg>
    <p:spTree>
      <p:nvGrpSpPr>
        <p:cNvPr id="1" name=""/>
        <p:cNvGrpSpPr/>
        <p:nvPr/>
      </p:nvGrpSpPr>
      <p:grpSpPr>
        <a:xfrm>
          <a:off x="0" y="0"/>
          <a:ext cx="0" cy="0"/>
          <a:chOff x="0" y="0"/>
          <a:chExt cx="0" cy="0"/>
        </a:xfrm>
      </p:grpSpPr>
      <p:sp>
        <p:nvSpPr>
          <p:cNvPr name="Freeform 2" id="2"/>
          <p:cNvSpPr/>
          <p:nvPr/>
        </p:nvSpPr>
        <p:spPr>
          <a:xfrm flipH="true" flipV="false" rot="0">
            <a:off x="3336342" y="2607401"/>
            <a:ext cx="2927484" cy="3389273"/>
          </a:xfrm>
          <a:custGeom>
            <a:avLst/>
            <a:gdLst/>
            <a:ahLst/>
            <a:cxnLst/>
            <a:rect r="r" b="b" t="t" l="l"/>
            <a:pathLst>
              <a:path h="3389273" w="2927484">
                <a:moveTo>
                  <a:pt x="2927484" y="0"/>
                </a:moveTo>
                <a:lnTo>
                  <a:pt x="0" y="0"/>
                </a:lnTo>
                <a:lnTo>
                  <a:pt x="0" y="3389273"/>
                </a:lnTo>
                <a:lnTo>
                  <a:pt x="2927484" y="3389273"/>
                </a:lnTo>
                <a:lnTo>
                  <a:pt x="2927484" y="0"/>
                </a:lnTo>
                <a:close/>
              </a:path>
            </a:pathLst>
          </a:custGeom>
          <a:blipFill>
            <a:blip r:embed="rId2"/>
            <a:stretch>
              <a:fillRect l="0" t="0" r="0" b="0"/>
            </a:stretch>
          </a:blipFill>
        </p:spPr>
      </p:sp>
      <p:sp>
        <p:nvSpPr>
          <p:cNvPr name="Freeform 3" id="3"/>
          <p:cNvSpPr/>
          <p:nvPr/>
        </p:nvSpPr>
        <p:spPr>
          <a:xfrm flipH="false" flipV="false" rot="0">
            <a:off x="12033276" y="2425082"/>
            <a:ext cx="2909280" cy="3753910"/>
          </a:xfrm>
          <a:custGeom>
            <a:avLst/>
            <a:gdLst/>
            <a:ahLst/>
            <a:cxnLst/>
            <a:rect r="r" b="b" t="t" l="l"/>
            <a:pathLst>
              <a:path h="3753910" w="2909280">
                <a:moveTo>
                  <a:pt x="0" y="0"/>
                </a:moveTo>
                <a:lnTo>
                  <a:pt x="2909280" y="0"/>
                </a:lnTo>
                <a:lnTo>
                  <a:pt x="2909280" y="3753910"/>
                </a:lnTo>
                <a:lnTo>
                  <a:pt x="0" y="3753910"/>
                </a:lnTo>
                <a:lnTo>
                  <a:pt x="0" y="0"/>
                </a:lnTo>
                <a:close/>
              </a:path>
            </a:pathLst>
          </a:custGeom>
          <a:blipFill>
            <a:blip r:embed="rId3"/>
            <a:stretch>
              <a:fillRect l="0" t="0" r="0" b="0"/>
            </a:stretch>
          </a:blipFill>
        </p:spPr>
      </p:sp>
      <p:sp>
        <p:nvSpPr>
          <p:cNvPr name="TextBox 4" id="4"/>
          <p:cNvSpPr txBox="true"/>
          <p:nvPr/>
        </p:nvSpPr>
        <p:spPr>
          <a:xfrm rot="0">
            <a:off x="1486785" y="6351112"/>
            <a:ext cx="6626599" cy="868680"/>
          </a:xfrm>
          <a:prstGeom prst="rect">
            <a:avLst/>
          </a:prstGeom>
        </p:spPr>
        <p:txBody>
          <a:bodyPr anchor="t" rtlCol="false" tIns="0" lIns="0" bIns="0" rIns="0">
            <a:spAutoFit/>
          </a:bodyPr>
          <a:lstStyle/>
          <a:p>
            <a:pPr algn="ctr">
              <a:lnSpc>
                <a:spcPts val="6719"/>
              </a:lnSpc>
            </a:pPr>
            <a:r>
              <a:rPr lang="en-US" sz="4800" b="true">
                <a:solidFill>
                  <a:srgbClr val="FEFCFB"/>
                </a:solidFill>
                <a:latin typeface="Poppins Semi-Bold"/>
                <a:ea typeface="Poppins Semi-Bold"/>
                <a:cs typeface="Poppins Semi-Bold"/>
                <a:sym typeface="Poppins Semi-Bold"/>
              </a:rPr>
              <a:t>Kuman baik</a:t>
            </a:r>
          </a:p>
        </p:txBody>
      </p:sp>
      <p:sp>
        <p:nvSpPr>
          <p:cNvPr name="TextBox 5" id="5"/>
          <p:cNvSpPr txBox="true"/>
          <p:nvPr/>
        </p:nvSpPr>
        <p:spPr>
          <a:xfrm rot="0">
            <a:off x="1486785" y="7506212"/>
            <a:ext cx="6626599" cy="1400175"/>
          </a:xfrm>
          <a:prstGeom prst="rect">
            <a:avLst/>
          </a:prstGeom>
        </p:spPr>
        <p:txBody>
          <a:bodyPr anchor="t" rtlCol="false" tIns="0" lIns="0" bIns="0" rIns="0">
            <a:spAutoFit/>
          </a:bodyPr>
          <a:lstStyle/>
          <a:p>
            <a:pPr algn="ctr">
              <a:lnSpc>
                <a:spcPts val="3600"/>
              </a:lnSpc>
            </a:pPr>
            <a:r>
              <a:rPr lang="en-US" sz="3000" spc="-30">
                <a:solidFill>
                  <a:srgbClr val="FEFCFB"/>
                </a:solidFill>
                <a:latin typeface="Poppins"/>
                <a:ea typeface="Poppins"/>
                <a:cs typeface="Poppins"/>
                <a:sym typeface="Poppins"/>
              </a:rPr>
              <a:t>Kuman baik tinggal di tubuh kita untuk mencerna makanan serta membuat tubuh kita tetap sehat.</a:t>
            </a:r>
          </a:p>
        </p:txBody>
      </p:sp>
      <p:sp>
        <p:nvSpPr>
          <p:cNvPr name="TextBox 6" id="6"/>
          <p:cNvSpPr txBox="true"/>
          <p:nvPr/>
        </p:nvSpPr>
        <p:spPr>
          <a:xfrm rot="0">
            <a:off x="10174617" y="6351112"/>
            <a:ext cx="6626599" cy="868680"/>
          </a:xfrm>
          <a:prstGeom prst="rect">
            <a:avLst/>
          </a:prstGeom>
        </p:spPr>
        <p:txBody>
          <a:bodyPr anchor="t" rtlCol="false" tIns="0" lIns="0" bIns="0" rIns="0">
            <a:spAutoFit/>
          </a:bodyPr>
          <a:lstStyle/>
          <a:p>
            <a:pPr algn="ctr">
              <a:lnSpc>
                <a:spcPts val="6719"/>
              </a:lnSpc>
            </a:pPr>
            <a:r>
              <a:rPr lang="en-US" sz="4800" b="true">
                <a:solidFill>
                  <a:srgbClr val="FEFCFB"/>
                </a:solidFill>
                <a:latin typeface="Poppins Semi-Bold"/>
                <a:ea typeface="Poppins Semi-Bold"/>
                <a:cs typeface="Poppins Semi-Bold"/>
                <a:sym typeface="Poppins Semi-Bold"/>
              </a:rPr>
              <a:t>Kuman jahat</a:t>
            </a:r>
          </a:p>
        </p:txBody>
      </p:sp>
      <p:sp>
        <p:nvSpPr>
          <p:cNvPr name="TextBox 7" id="7"/>
          <p:cNvSpPr txBox="true"/>
          <p:nvPr/>
        </p:nvSpPr>
        <p:spPr>
          <a:xfrm rot="0">
            <a:off x="10174617" y="7505542"/>
            <a:ext cx="6626599" cy="1400175"/>
          </a:xfrm>
          <a:prstGeom prst="rect">
            <a:avLst/>
          </a:prstGeom>
        </p:spPr>
        <p:txBody>
          <a:bodyPr anchor="t" rtlCol="false" tIns="0" lIns="0" bIns="0" rIns="0">
            <a:spAutoFit/>
          </a:bodyPr>
          <a:lstStyle/>
          <a:p>
            <a:pPr algn="ctr">
              <a:lnSpc>
                <a:spcPts val="3600"/>
              </a:lnSpc>
            </a:pPr>
            <a:r>
              <a:rPr lang="en-US" sz="3000" spc="-30">
                <a:solidFill>
                  <a:srgbClr val="FEFCFB"/>
                </a:solidFill>
                <a:latin typeface="Poppins"/>
                <a:ea typeface="Poppins"/>
                <a:cs typeface="Poppins"/>
                <a:sym typeface="Poppins"/>
              </a:rPr>
              <a:t>Kuman jahat bisa masuk ke tubuh kita dan menyebabkan penyakit, seperti batuk atau pilek.</a:t>
            </a:r>
          </a:p>
        </p:txBody>
      </p:sp>
      <p:sp>
        <p:nvSpPr>
          <p:cNvPr name="TextBox 8" id="8"/>
          <p:cNvSpPr txBox="true"/>
          <p:nvPr/>
        </p:nvSpPr>
        <p:spPr>
          <a:xfrm rot="0">
            <a:off x="4557074" y="904875"/>
            <a:ext cx="9173853" cy="1094740"/>
          </a:xfrm>
          <a:prstGeom prst="rect">
            <a:avLst/>
          </a:prstGeom>
        </p:spPr>
        <p:txBody>
          <a:bodyPr anchor="t" rtlCol="false" tIns="0" lIns="0" bIns="0" rIns="0">
            <a:spAutoFit/>
          </a:bodyPr>
          <a:lstStyle/>
          <a:p>
            <a:pPr algn="ctr">
              <a:lnSpc>
                <a:spcPts val="8959"/>
              </a:lnSpc>
            </a:pPr>
            <a:r>
              <a:rPr lang="en-US" sz="6399">
                <a:solidFill>
                  <a:srgbClr val="FEFCFB"/>
                </a:solidFill>
                <a:latin typeface="League Spartan"/>
                <a:ea typeface="League Spartan"/>
                <a:cs typeface="League Spartan"/>
                <a:sym typeface="League Spartan"/>
              </a:rPr>
              <a:t>Jenis-jenis kuman</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044A7C"/>
        </a:solidFill>
      </p:bgPr>
    </p:bg>
    <p:spTree>
      <p:nvGrpSpPr>
        <p:cNvPr id="1" name=""/>
        <p:cNvGrpSpPr/>
        <p:nvPr/>
      </p:nvGrpSpPr>
      <p:grpSpPr>
        <a:xfrm>
          <a:off x="0" y="0"/>
          <a:ext cx="0" cy="0"/>
          <a:chOff x="0" y="0"/>
          <a:chExt cx="0" cy="0"/>
        </a:xfrm>
      </p:grpSpPr>
      <p:sp>
        <p:nvSpPr>
          <p:cNvPr name="Freeform 2" id="2"/>
          <p:cNvSpPr/>
          <p:nvPr/>
        </p:nvSpPr>
        <p:spPr>
          <a:xfrm flipH="false" flipV="false" rot="0">
            <a:off x="6958464" y="2633496"/>
            <a:ext cx="4402075" cy="3824302"/>
          </a:xfrm>
          <a:custGeom>
            <a:avLst/>
            <a:gdLst/>
            <a:ahLst/>
            <a:cxnLst/>
            <a:rect r="r" b="b" t="t" l="l"/>
            <a:pathLst>
              <a:path h="3824302" w="4402075">
                <a:moveTo>
                  <a:pt x="0" y="0"/>
                </a:moveTo>
                <a:lnTo>
                  <a:pt x="4402074" y="0"/>
                </a:lnTo>
                <a:lnTo>
                  <a:pt x="4402074" y="3824303"/>
                </a:lnTo>
                <a:lnTo>
                  <a:pt x="0" y="3824303"/>
                </a:lnTo>
                <a:lnTo>
                  <a:pt x="0" y="0"/>
                </a:lnTo>
                <a:close/>
              </a:path>
            </a:pathLst>
          </a:custGeom>
          <a:blipFill>
            <a:blip r:embed="rId2"/>
            <a:stretch>
              <a:fillRect l="0" t="0" r="0" b="0"/>
            </a:stretch>
          </a:blipFill>
        </p:spPr>
      </p:sp>
      <p:sp>
        <p:nvSpPr>
          <p:cNvPr name="Freeform 3" id="3"/>
          <p:cNvSpPr/>
          <p:nvPr/>
        </p:nvSpPr>
        <p:spPr>
          <a:xfrm flipH="false" flipV="false" rot="-5400000">
            <a:off x="9745824" y="2807660"/>
            <a:ext cx="3229429" cy="3112363"/>
          </a:xfrm>
          <a:custGeom>
            <a:avLst/>
            <a:gdLst/>
            <a:ahLst/>
            <a:cxnLst/>
            <a:rect r="r" b="b" t="t" l="l"/>
            <a:pathLst>
              <a:path h="3112363" w="3229429">
                <a:moveTo>
                  <a:pt x="0" y="0"/>
                </a:moveTo>
                <a:lnTo>
                  <a:pt x="3229429" y="0"/>
                </a:lnTo>
                <a:lnTo>
                  <a:pt x="3229429" y="3112362"/>
                </a:lnTo>
                <a:lnTo>
                  <a:pt x="0" y="311236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TextBox 4" id="4"/>
          <p:cNvSpPr txBox="true"/>
          <p:nvPr/>
        </p:nvSpPr>
        <p:spPr>
          <a:xfrm rot="0">
            <a:off x="2906137" y="904875"/>
            <a:ext cx="12475725" cy="1094740"/>
          </a:xfrm>
          <a:prstGeom prst="rect">
            <a:avLst/>
          </a:prstGeom>
        </p:spPr>
        <p:txBody>
          <a:bodyPr anchor="t" rtlCol="false" tIns="0" lIns="0" bIns="0" rIns="0">
            <a:spAutoFit/>
          </a:bodyPr>
          <a:lstStyle/>
          <a:p>
            <a:pPr algn="ctr">
              <a:lnSpc>
                <a:spcPts val="8959"/>
              </a:lnSpc>
            </a:pPr>
            <a:r>
              <a:rPr lang="en-US" sz="6399">
                <a:solidFill>
                  <a:srgbClr val="FEFCFB"/>
                </a:solidFill>
                <a:latin typeface="League Spartan"/>
                <a:ea typeface="League Spartan"/>
                <a:cs typeface="League Spartan"/>
                <a:sym typeface="League Spartan"/>
              </a:rPr>
              <a:t>Mengapa bisa ada kuman?</a:t>
            </a:r>
          </a:p>
        </p:txBody>
      </p:sp>
      <p:sp>
        <p:nvSpPr>
          <p:cNvPr name="TextBox 5" id="5"/>
          <p:cNvSpPr txBox="true"/>
          <p:nvPr/>
        </p:nvSpPr>
        <p:spPr>
          <a:xfrm rot="0">
            <a:off x="2906137" y="7005955"/>
            <a:ext cx="12475725" cy="2252345"/>
          </a:xfrm>
          <a:prstGeom prst="rect">
            <a:avLst/>
          </a:prstGeom>
        </p:spPr>
        <p:txBody>
          <a:bodyPr anchor="t" rtlCol="false" tIns="0" lIns="0" bIns="0" rIns="0">
            <a:spAutoFit/>
          </a:bodyPr>
          <a:lstStyle/>
          <a:p>
            <a:pPr algn="ctr">
              <a:lnSpc>
                <a:spcPts val="4480"/>
              </a:lnSpc>
            </a:pPr>
            <a:r>
              <a:rPr lang="en-US" sz="3200" b="true">
                <a:solidFill>
                  <a:srgbClr val="FEFCFB"/>
                </a:solidFill>
                <a:latin typeface="Poppins Medium"/>
                <a:ea typeface="Poppins Medium"/>
                <a:cs typeface="Poppins Medium"/>
                <a:sym typeface="Poppins Medium"/>
              </a:rPr>
              <a:t>Kuman suka hidup di tempat yang hangat dan lembap, seperti tangan yang kotor atau permukaan benda yang jarang dibersihkan. Mereka makan dari sisa-sisa makanan, air, dan hal-hal kecil yang ada di sekitar mereka.</a:t>
            </a:r>
          </a:p>
        </p:txBody>
      </p:sp>
      <p:sp>
        <p:nvSpPr>
          <p:cNvPr name="Freeform 6" id="6"/>
          <p:cNvSpPr/>
          <p:nvPr/>
        </p:nvSpPr>
        <p:spPr>
          <a:xfrm flipH="false" flipV="false" rot="0">
            <a:off x="0" y="0"/>
            <a:ext cx="2293994" cy="2262452"/>
          </a:xfrm>
          <a:custGeom>
            <a:avLst/>
            <a:gdLst/>
            <a:ahLst/>
            <a:cxnLst/>
            <a:rect r="r" b="b" t="t" l="l"/>
            <a:pathLst>
              <a:path h="2262452" w="2293994">
                <a:moveTo>
                  <a:pt x="0" y="0"/>
                </a:moveTo>
                <a:lnTo>
                  <a:pt x="2293994" y="0"/>
                </a:lnTo>
                <a:lnTo>
                  <a:pt x="2293994" y="2262452"/>
                </a:lnTo>
                <a:lnTo>
                  <a:pt x="0" y="2262452"/>
                </a:lnTo>
                <a:lnTo>
                  <a:pt x="0" y="0"/>
                </a:lnTo>
                <a:close/>
              </a:path>
            </a:pathLst>
          </a:custGeom>
          <a:blipFill>
            <a:blip r:embed="rId5">
              <a:alphaModFix amt="50000"/>
              <a:extLst>
                <a:ext uri="{96DAC541-7B7A-43D3-8B79-37D633B846F1}">
                  <asvg:svgBlip xmlns:asvg="http://schemas.microsoft.com/office/drawing/2016/SVG/main" r:embed="rId6"/>
                </a:ext>
              </a:extLst>
            </a:blip>
            <a:stretch>
              <a:fillRect l="0" t="0" r="0" b="0"/>
            </a:stretch>
          </a:blipFill>
        </p:spPr>
      </p:sp>
      <p:sp>
        <p:nvSpPr>
          <p:cNvPr name="Freeform 7" id="7"/>
          <p:cNvSpPr/>
          <p:nvPr/>
        </p:nvSpPr>
        <p:spPr>
          <a:xfrm flipH="false" flipV="false" rot="0">
            <a:off x="15994006" y="8024548"/>
            <a:ext cx="2293994" cy="2262452"/>
          </a:xfrm>
          <a:custGeom>
            <a:avLst/>
            <a:gdLst/>
            <a:ahLst/>
            <a:cxnLst/>
            <a:rect r="r" b="b" t="t" l="l"/>
            <a:pathLst>
              <a:path h="2262452" w="2293994">
                <a:moveTo>
                  <a:pt x="0" y="0"/>
                </a:moveTo>
                <a:lnTo>
                  <a:pt x="2293994" y="0"/>
                </a:lnTo>
                <a:lnTo>
                  <a:pt x="2293994" y="2262452"/>
                </a:lnTo>
                <a:lnTo>
                  <a:pt x="0" y="2262452"/>
                </a:lnTo>
                <a:lnTo>
                  <a:pt x="0" y="0"/>
                </a:lnTo>
                <a:close/>
              </a:path>
            </a:pathLst>
          </a:custGeom>
          <a:blipFill>
            <a:blip r:embed="rId5">
              <a:alphaModFix amt="50000"/>
              <a:extLst>
                <a:ext uri="{96DAC541-7B7A-43D3-8B79-37D633B846F1}">
                  <asvg:svgBlip xmlns:asvg="http://schemas.microsoft.com/office/drawing/2016/SVG/main" r:embed="rId6"/>
                </a:ext>
              </a:extLst>
            </a:blip>
            <a:stretch>
              <a:fillRect l="0" t="0" r="0" b="0"/>
            </a:stretch>
          </a:blipFill>
        </p:spPr>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044A7C"/>
        </a:solidFill>
      </p:bgPr>
    </p:bg>
    <p:spTree>
      <p:nvGrpSpPr>
        <p:cNvPr id="1" name=""/>
        <p:cNvGrpSpPr/>
        <p:nvPr/>
      </p:nvGrpSpPr>
      <p:grpSpPr>
        <a:xfrm>
          <a:off x="0" y="0"/>
          <a:ext cx="0" cy="0"/>
          <a:chOff x="0" y="0"/>
          <a:chExt cx="0" cy="0"/>
        </a:xfrm>
      </p:grpSpPr>
      <p:sp>
        <p:nvSpPr>
          <p:cNvPr name="TextBox 2" id="2"/>
          <p:cNvSpPr txBox="true"/>
          <p:nvPr/>
        </p:nvSpPr>
        <p:spPr>
          <a:xfrm rot="0">
            <a:off x="1151360" y="2068174"/>
            <a:ext cx="15985281" cy="1094740"/>
          </a:xfrm>
          <a:prstGeom prst="rect">
            <a:avLst/>
          </a:prstGeom>
        </p:spPr>
        <p:txBody>
          <a:bodyPr anchor="t" rtlCol="false" tIns="0" lIns="0" bIns="0" rIns="0">
            <a:spAutoFit/>
          </a:bodyPr>
          <a:lstStyle/>
          <a:p>
            <a:pPr algn="ctr">
              <a:lnSpc>
                <a:spcPts val="8959"/>
              </a:lnSpc>
            </a:pPr>
            <a:r>
              <a:rPr lang="en-US" sz="6399">
                <a:solidFill>
                  <a:srgbClr val="FEFCFB"/>
                </a:solidFill>
                <a:latin typeface="League Spartan"/>
                <a:ea typeface="League Spartan"/>
                <a:cs typeface="League Spartan"/>
                <a:sym typeface="League Spartan"/>
              </a:rPr>
              <a:t>Menghindari kuman menular</a:t>
            </a:r>
          </a:p>
        </p:txBody>
      </p:sp>
      <p:sp>
        <p:nvSpPr>
          <p:cNvPr name="Freeform 3" id="3"/>
          <p:cNvSpPr/>
          <p:nvPr/>
        </p:nvSpPr>
        <p:spPr>
          <a:xfrm flipH="false" flipV="false" rot="0">
            <a:off x="1891898" y="3434267"/>
            <a:ext cx="2170431" cy="2903586"/>
          </a:xfrm>
          <a:custGeom>
            <a:avLst/>
            <a:gdLst/>
            <a:ahLst/>
            <a:cxnLst/>
            <a:rect r="r" b="b" t="t" l="l"/>
            <a:pathLst>
              <a:path h="2903586" w="2170431">
                <a:moveTo>
                  <a:pt x="0" y="0"/>
                </a:moveTo>
                <a:lnTo>
                  <a:pt x="2170431" y="0"/>
                </a:lnTo>
                <a:lnTo>
                  <a:pt x="2170431" y="2903587"/>
                </a:lnTo>
                <a:lnTo>
                  <a:pt x="0" y="2903587"/>
                </a:lnTo>
                <a:lnTo>
                  <a:pt x="0" y="0"/>
                </a:lnTo>
                <a:close/>
              </a:path>
            </a:pathLst>
          </a:custGeom>
          <a:blipFill>
            <a:blip r:embed="rId2"/>
            <a:stretch>
              <a:fillRect l="0" t="0" r="0" b="0"/>
            </a:stretch>
          </a:blipFill>
        </p:spPr>
      </p:sp>
      <p:sp>
        <p:nvSpPr>
          <p:cNvPr name="Freeform 4" id="4"/>
          <p:cNvSpPr/>
          <p:nvPr/>
        </p:nvSpPr>
        <p:spPr>
          <a:xfrm flipH="false" flipV="false" rot="0">
            <a:off x="5742436" y="3797251"/>
            <a:ext cx="2573256" cy="2177618"/>
          </a:xfrm>
          <a:custGeom>
            <a:avLst/>
            <a:gdLst/>
            <a:ahLst/>
            <a:cxnLst/>
            <a:rect r="r" b="b" t="t" l="l"/>
            <a:pathLst>
              <a:path h="2177618" w="2573256">
                <a:moveTo>
                  <a:pt x="0" y="0"/>
                </a:moveTo>
                <a:lnTo>
                  <a:pt x="2573256" y="0"/>
                </a:lnTo>
                <a:lnTo>
                  <a:pt x="2573256" y="2177618"/>
                </a:lnTo>
                <a:lnTo>
                  <a:pt x="0" y="2177618"/>
                </a:lnTo>
                <a:lnTo>
                  <a:pt x="0" y="0"/>
                </a:lnTo>
                <a:close/>
              </a:path>
            </a:pathLst>
          </a:custGeom>
          <a:blipFill>
            <a:blip r:embed="rId3"/>
            <a:stretch>
              <a:fillRect l="0" t="0" r="0" b="0"/>
            </a:stretch>
          </a:blipFill>
        </p:spPr>
      </p:sp>
      <p:sp>
        <p:nvSpPr>
          <p:cNvPr name="Freeform 5" id="5"/>
          <p:cNvSpPr/>
          <p:nvPr/>
        </p:nvSpPr>
        <p:spPr>
          <a:xfrm flipH="false" flipV="false" rot="0">
            <a:off x="9995799" y="3458616"/>
            <a:ext cx="2647909" cy="2854889"/>
          </a:xfrm>
          <a:custGeom>
            <a:avLst/>
            <a:gdLst/>
            <a:ahLst/>
            <a:cxnLst/>
            <a:rect r="r" b="b" t="t" l="l"/>
            <a:pathLst>
              <a:path h="2854889" w="2647909">
                <a:moveTo>
                  <a:pt x="0" y="0"/>
                </a:moveTo>
                <a:lnTo>
                  <a:pt x="2647909" y="0"/>
                </a:lnTo>
                <a:lnTo>
                  <a:pt x="2647909" y="2854889"/>
                </a:lnTo>
                <a:lnTo>
                  <a:pt x="0" y="2854889"/>
                </a:lnTo>
                <a:lnTo>
                  <a:pt x="0" y="0"/>
                </a:lnTo>
                <a:close/>
              </a:path>
            </a:pathLst>
          </a:custGeom>
          <a:blipFill>
            <a:blip r:embed="rId4"/>
            <a:stretch>
              <a:fillRect l="0" t="0" r="0" b="0"/>
            </a:stretch>
          </a:blipFill>
        </p:spPr>
      </p:sp>
      <p:sp>
        <p:nvSpPr>
          <p:cNvPr name="Freeform 6" id="6"/>
          <p:cNvSpPr/>
          <p:nvPr/>
        </p:nvSpPr>
        <p:spPr>
          <a:xfrm flipH="false" flipV="false" rot="0">
            <a:off x="14323815" y="3717817"/>
            <a:ext cx="2137886" cy="2336487"/>
          </a:xfrm>
          <a:custGeom>
            <a:avLst/>
            <a:gdLst/>
            <a:ahLst/>
            <a:cxnLst/>
            <a:rect r="r" b="b" t="t" l="l"/>
            <a:pathLst>
              <a:path h="2336487" w="2137886">
                <a:moveTo>
                  <a:pt x="0" y="0"/>
                </a:moveTo>
                <a:lnTo>
                  <a:pt x="2137886" y="0"/>
                </a:lnTo>
                <a:lnTo>
                  <a:pt x="2137886" y="2336487"/>
                </a:lnTo>
                <a:lnTo>
                  <a:pt x="0" y="2336487"/>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7" id="7"/>
          <p:cNvSpPr txBox="true"/>
          <p:nvPr/>
        </p:nvSpPr>
        <p:spPr>
          <a:xfrm rot="0">
            <a:off x="1118079" y="6590052"/>
            <a:ext cx="3272764" cy="1504950"/>
          </a:xfrm>
          <a:prstGeom prst="rect">
            <a:avLst/>
          </a:prstGeom>
        </p:spPr>
        <p:txBody>
          <a:bodyPr anchor="t" rtlCol="false" tIns="0" lIns="0" bIns="0" rIns="0">
            <a:spAutoFit/>
          </a:bodyPr>
          <a:lstStyle/>
          <a:p>
            <a:pPr algn="ctr">
              <a:lnSpc>
                <a:spcPts val="3900"/>
              </a:lnSpc>
            </a:pPr>
            <a:r>
              <a:rPr lang="en-US" b="true" sz="3000" spc="-60">
                <a:solidFill>
                  <a:srgbClr val="FEFCFB"/>
                </a:solidFill>
                <a:latin typeface="Poppins Medium"/>
                <a:ea typeface="Poppins Medium"/>
                <a:cs typeface="Poppins Medium"/>
                <a:sym typeface="Poppins Medium"/>
              </a:rPr>
              <a:t>Tutup mulut dan hidung saat batuk / bersin</a:t>
            </a:r>
          </a:p>
        </p:txBody>
      </p:sp>
      <p:sp>
        <p:nvSpPr>
          <p:cNvPr name="TextBox 8" id="8"/>
          <p:cNvSpPr txBox="true"/>
          <p:nvPr/>
        </p:nvSpPr>
        <p:spPr>
          <a:xfrm rot="0">
            <a:off x="5179264" y="6590052"/>
            <a:ext cx="3322242" cy="1009650"/>
          </a:xfrm>
          <a:prstGeom prst="rect">
            <a:avLst/>
          </a:prstGeom>
        </p:spPr>
        <p:txBody>
          <a:bodyPr anchor="t" rtlCol="false" tIns="0" lIns="0" bIns="0" rIns="0">
            <a:spAutoFit/>
          </a:bodyPr>
          <a:lstStyle/>
          <a:p>
            <a:pPr algn="ctr">
              <a:lnSpc>
                <a:spcPts val="3900"/>
              </a:lnSpc>
            </a:pPr>
            <a:r>
              <a:rPr lang="en-US" b="true" sz="3000" spc="-60">
                <a:solidFill>
                  <a:srgbClr val="FEFCFB"/>
                </a:solidFill>
                <a:latin typeface="Poppins Medium"/>
                <a:ea typeface="Poppins Medium"/>
                <a:cs typeface="Poppins Medium"/>
                <a:sym typeface="Poppins Medium"/>
              </a:rPr>
              <a:t>Cuci tangan secara rutin</a:t>
            </a:r>
          </a:p>
        </p:txBody>
      </p:sp>
      <p:sp>
        <p:nvSpPr>
          <p:cNvPr name="TextBox 9" id="9"/>
          <p:cNvSpPr txBox="true"/>
          <p:nvPr/>
        </p:nvSpPr>
        <p:spPr>
          <a:xfrm rot="0">
            <a:off x="9995799" y="6590052"/>
            <a:ext cx="2647909" cy="1009650"/>
          </a:xfrm>
          <a:prstGeom prst="rect">
            <a:avLst/>
          </a:prstGeom>
        </p:spPr>
        <p:txBody>
          <a:bodyPr anchor="t" rtlCol="false" tIns="0" lIns="0" bIns="0" rIns="0">
            <a:spAutoFit/>
          </a:bodyPr>
          <a:lstStyle/>
          <a:p>
            <a:pPr algn="ctr">
              <a:lnSpc>
                <a:spcPts val="3900"/>
              </a:lnSpc>
            </a:pPr>
            <a:r>
              <a:rPr lang="en-US" b="true" sz="3000" spc="-60">
                <a:solidFill>
                  <a:srgbClr val="FEFCFB"/>
                </a:solidFill>
                <a:latin typeface="Poppins Medium"/>
                <a:ea typeface="Poppins Medium"/>
                <a:cs typeface="Poppins Medium"/>
                <a:sym typeface="Poppins Medium"/>
              </a:rPr>
              <a:t>Gunakan masker</a:t>
            </a:r>
          </a:p>
        </p:txBody>
      </p:sp>
      <p:sp>
        <p:nvSpPr>
          <p:cNvPr name="TextBox 10" id="10"/>
          <p:cNvSpPr txBox="true"/>
          <p:nvPr/>
        </p:nvSpPr>
        <p:spPr>
          <a:xfrm rot="0">
            <a:off x="14068803" y="6590052"/>
            <a:ext cx="3101117" cy="1504950"/>
          </a:xfrm>
          <a:prstGeom prst="rect">
            <a:avLst/>
          </a:prstGeom>
        </p:spPr>
        <p:txBody>
          <a:bodyPr anchor="t" rtlCol="false" tIns="0" lIns="0" bIns="0" rIns="0">
            <a:spAutoFit/>
          </a:bodyPr>
          <a:lstStyle/>
          <a:p>
            <a:pPr algn="ctr">
              <a:lnSpc>
                <a:spcPts val="3900"/>
              </a:lnSpc>
            </a:pPr>
            <a:r>
              <a:rPr lang="en-US" b="true" sz="3000" spc="-60">
                <a:solidFill>
                  <a:srgbClr val="FEFCFB"/>
                </a:solidFill>
                <a:latin typeface="Poppins Medium"/>
                <a:ea typeface="Poppins Medium"/>
                <a:cs typeface="Poppins Medium"/>
                <a:sym typeface="Poppins Medium"/>
              </a:rPr>
              <a:t>Bersihkan benda yang sering disentuh</a:t>
            </a: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044A7C"/>
        </a:solidFill>
      </p:bgPr>
    </p:bg>
    <p:spTree>
      <p:nvGrpSpPr>
        <p:cNvPr id="1" name=""/>
        <p:cNvGrpSpPr/>
        <p:nvPr/>
      </p:nvGrpSpPr>
      <p:grpSpPr>
        <a:xfrm>
          <a:off x="0" y="0"/>
          <a:ext cx="0" cy="0"/>
          <a:chOff x="0" y="0"/>
          <a:chExt cx="0" cy="0"/>
        </a:xfrm>
      </p:grpSpPr>
      <p:sp>
        <p:nvSpPr>
          <p:cNvPr name="TextBox 2" id="2"/>
          <p:cNvSpPr txBox="true"/>
          <p:nvPr/>
        </p:nvSpPr>
        <p:spPr>
          <a:xfrm rot="0">
            <a:off x="1280233" y="904875"/>
            <a:ext cx="15727535" cy="1094740"/>
          </a:xfrm>
          <a:prstGeom prst="rect">
            <a:avLst/>
          </a:prstGeom>
        </p:spPr>
        <p:txBody>
          <a:bodyPr anchor="t" rtlCol="false" tIns="0" lIns="0" bIns="0" rIns="0">
            <a:spAutoFit/>
          </a:bodyPr>
          <a:lstStyle/>
          <a:p>
            <a:pPr algn="ctr">
              <a:lnSpc>
                <a:spcPts val="8959"/>
              </a:lnSpc>
            </a:pPr>
            <a:r>
              <a:rPr lang="en-US" sz="6399">
                <a:solidFill>
                  <a:srgbClr val="FEFCFB"/>
                </a:solidFill>
                <a:latin typeface="League Spartan"/>
                <a:ea typeface="League Spartan"/>
                <a:cs typeface="League Spartan"/>
                <a:sym typeface="League Spartan"/>
              </a:rPr>
              <a:t>Menggunakan masker</a:t>
            </a:r>
          </a:p>
        </p:txBody>
      </p:sp>
      <p:sp>
        <p:nvSpPr>
          <p:cNvPr name="Freeform 3" id="3"/>
          <p:cNvSpPr/>
          <p:nvPr/>
        </p:nvSpPr>
        <p:spPr>
          <a:xfrm flipH="false" flipV="false" rot="0">
            <a:off x="2400481" y="2765735"/>
            <a:ext cx="2015587" cy="1705691"/>
          </a:xfrm>
          <a:custGeom>
            <a:avLst/>
            <a:gdLst/>
            <a:ahLst/>
            <a:cxnLst/>
            <a:rect r="r" b="b" t="t" l="l"/>
            <a:pathLst>
              <a:path h="1705691" w="2015587">
                <a:moveTo>
                  <a:pt x="0" y="0"/>
                </a:moveTo>
                <a:lnTo>
                  <a:pt x="2015587" y="0"/>
                </a:lnTo>
                <a:lnTo>
                  <a:pt x="2015587" y="1705691"/>
                </a:lnTo>
                <a:lnTo>
                  <a:pt x="0" y="1705691"/>
                </a:lnTo>
                <a:lnTo>
                  <a:pt x="0" y="0"/>
                </a:lnTo>
                <a:close/>
              </a:path>
            </a:pathLst>
          </a:custGeom>
          <a:blipFill>
            <a:blip r:embed="rId2"/>
            <a:stretch>
              <a:fillRect l="0" t="0" r="0" b="0"/>
            </a:stretch>
          </a:blipFill>
        </p:spPr>
      </p:sp>
      <p:grpSp>
        <p:nvGrpSpPr>
          <p:cNvPr name="Group 4" id="4"/>
          <p:cNvGrpSpPr/>
          <p:nvPr/>
        </p:nvGrpSpPr>
        <p:grpSpPr>
          <a:xfrm rot="0">
            <a:off x="1946801" y="2372407"/>
            <a:ext cx="476250" cy="476250"/>
            <a:chOff x="0" y="0"/>
            <a:chExt cx="812800" cy="812800"/>
          </a:xfrm>
        </p:grpSpPr>
        <p:sp>
          <p:nvSpPr>
            <p:cNvPr name="Freeform 5" id="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BEE"/>
            </a:solidFill>
          </p:spPr>
        </p:sp>
        <p:sp>
          <p:nvSpPr>
            <p:cNvPr name="TextBox 6" id="6"/>
            <p:cNvSpPr txBox="true"/>
            <p:nvPr/>
          </p:nvSpPr>
          <p:spPr>
            <a:xfrm>
              <a:off x="76200" y="47625"/>
              <a:ext cx="660400" cy="688975"/>
            </a:xfrm>
            <a:prstGeom prst="rect">
              <a:avLst/>
            </a:prstGeom>
          </p:spPr>
          <p:txBody>
            <a:bodyPr anchor="ctr" rtlCol="false" tIns="50800" lIns="50800" bIns="50800" rIns="50800"/>
            <a:lstStyle/>
            <a:p>
              <a:pPr algn="ctr">
                <a:lnSpc>
                  <a:spcPts val="2660"/>
                </a:lnSpc>
              </a:pPr>
            </a:p>
          </p:txBody>
        </p:sp>
      </p:grpSp>
      <p:sp>
        <p:nvSpPr>
          <p:cNvPr name="TextBox 7" id="7"/>
          <p:cNvSpPr txBox="true"/>
          <p:nvPr/>
        </p:nvSpPr>
        <p:spPr>
          <a:xfrm rot="0">
            <a:off x="1939741" y="2381932"/>
            <a:ext cx="490371" cy="457200"/>
          </a:xfrm>
          <a:prstGeom prst="rect">
            <a:avLst/>
          </a:prstGeom>
        </p:spPr>
        <p:txBody>
          <a:bodyPr anchor="t" rtlCol="false" tIns="0" lIns="0" bIns="0" rIns="0">
            <a:spAutoFit/>
          </a:bodyPr>
          <a:lstStyle/>
          <a:p>
            <a:pPr algn="ctr">
              <a:lnSpc>
                <a:spcPts val="3300"/>
              </a:lnSpc>
            </a:pPr>
            <a:r>
              <a:rPr lang="en-US" sz="3000" spc="-30">
                <a:solidFill>
                  <a:srgbClr val="231F20"/>
                </a:solidFill>
                <a:latin typeface="Poppins"/>
                <a:ea typeface="Poppins"/>
                <a:cs typeface="Poppins"/>
                <a:sym typeface="Poppins"/>
              </a:rPr>
              <a:t>1.</a:t>
            </a:r>
          </a:p>
        </p:txBody>
      </p:sp>
      <p:sp>
        <p:nvSpPr>
          <p:cNvPr name="TextBox 8" id="8"/>
          <p:cNvSpPr txBox="true"/>
          <p:nvPr/>
        </p:nvSpPr>
        <p:spPr>
          <a:xfrm rot="0">
            <a:off x="4580350" y="2756926"/>
            <a:ext cx="2411273" cy="1714500"/>
          </a:xfrm>
          <a:prstGeom prst="rect">
            <a:avLst/>
          </a:prstGeom>
        </p:spPr>
        <p:txBody>
          <a:bodyPr anchor="t" rtlCol="false" tIns="0" lIns="0" bIns="0" rIns="0">
            <a:spAutoFit/>
          </a:bodyPr>
          <a:lstStyle/>
          <a:p>
            <a:pPr algn="l">
              <a:lnSpc>
                <a:spcPts val="3300"/>
              </a:lnSpc>
            </a:pPr>
            <a:r>
              <a:rPr lang="en-US" sz="3000" spc="-30">
                <a:solidFill>
                  <a:srgbClr val="FEFCFB"/>
                </a:solidFill>
                <a:latin typeface="Poppins"/>
                <a:ea typeface="Poppins"/>
                <a:cs typeface="Poppins"/>
                <a:sym typeface="Poppins"/>
              </a:rPr>
              <a:t>Cuci tangan sebelum menyentuh masker.</a:t>
            </a:r>
          </a:p>
        </p:txBody>
      </p:sp>
      <p:sp>
        <p:nvSpPr>
          <p:cNvPr name="Freeform 9" id="9"/>
          <p:cNvSpPr/>
          <p:nvPr/>
        </p:nvSpPr>
        <p:spPr>
          <a:xfrm flipH="false" flipV="false" rot="0">
            <a:off x="9946786" y="3020276"/>
            <a:ext cx="1985957" cy="1343003"/>
          </a:xfrm>
          <a:custGeom>
            <a:avLst/>
            <a:gdLst/>
            <a:ahLst/>
            <a:cxnLst/>
            <a:rect r="r" b="b" t="t" l="l"/>
            <a:pathLst>
              <a:path h="1343003" w="1985957">
                <a:moveTo>
                  <a:pt x="0" y="0"/>
                </a:moveTo>
                <a:lnTo>
                  <a:pt x="1985957" y="0"/>
                </a:lnTo>
                <a:lnTo>
                  <a:pt x="1985957" y="1343003"/>
                </a:lnTo>
                <a:lnTo>
                  <a:pt x="0" y="1343003"/>
                </a:lnTo>
                <a:lnTo>
                  <a:pt x="0" y="0"/>
                </a:lnTo>
                <a:close/>
              </a:path>
            </a:pathLst>
          </a:custGeom>
          <a:blipFill>
            <a:blip r:embed="rId3"/>
            <a:stretch>
              <a:fillRect l="0" t="0" r="0" b="0"/>
            </a:stretch>
          </a:blipFill>
        </p:spPr>
      </p:sp>
      <p:grpSp>
        <p:nvGrpSpPr>
          <p:cNvPr name="Group 10" id="10"/>
          <p:cNvGrpSpPr/>
          <p:nvPr/>
        </p:nvGrpSpPr>
        <p:grpSpPr>
          <a:xfrm rot="0">
            <a:off x="9533374" y="2372407"/>
            <a:ext cx="476250" cy="476250"/>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BEE"/>
            </a:solidFill>
          </p:spPr>
        </p:sp>
        <p:sp>
          <p:nvSpPr>
            <p:cNvPr name="TextBox 12" id="12"/>
            <p:cNvSpPr txBox="true"/>
            <p:nvPr/>
          </p:nvSpPr>
          <p:spPr>
            <a:xfrm>
              <a:off x="76200" y="47625"/>
              <a:ext cx="660400" cy="688975"/>
            </a:xfrm>
            <a:prstGeom prst="rect">
              <a:avLst/>
            </a:prstGeom>
          </p:spPr>
          <p:txBody>
            <a:bodyPr anchor="ctr" rtlCol="false" tIns="50800" lIns="50800" bIns="50800" rIns="50800"/>
            <a:lstStyle/>
            <a:p>
              <a:pPr algn="ctr">
                <a:lnSpc>
                  <a:spcPts val="2660"/>
                </a:lnSpc>
              </a:pPr>
            </a:p>
          </p:txBody>
        </p:sp>
      </p:grpSp>
      <p:sp>
        <p:nvSpPr>
          <p:cNvPr name="TextBox 13" id="13"/>
          <p:cNvSpPr txBox="true"/>
          <p:nvPr/>
        </p:nvSpPr>
        <p:spPr>
          <a:xfrm rot="0">
            <a:off x="9526314" y="2381932"/>
            <a:ext cx="490371" cy="457200"/>
          </a:xfrm>
          <a:prstGeom prst="rect">
            <a:avLst/>
          </a:prstGeom>
        </p:spPr>
        <p:txBody>
          <a:bodyPr anchor="t" rtlCol="false" tIns="0" lIns="0" bIns="0" rIns="0">
            <a:spAutoFit/>
          </a:bodyPr>
          <a:lstStyle/>
          <a:p>
            <a:pPr algn="ctr">
              <a:lnSpc>
                <a:spcPts val="3300"/>
              </a:lnSpc>
            </a:pPr>
            <a:r>
              <a:rPr lang="en-US" sz="3000" spc="-30">
                <a:solidFill>
                  <a:srgbClr val="231F20"/>
                </a:solidFill>
                <a:latin typeface="Poppins"/>
                <a:ea typeface="Poppins"/>
                <a:cs typeface="Poppins"/>
                <a:sym typeface="Poppins"/>
              </a:rPr>
              <a:t>2.</a:t>
            </a:r>
          </a:p>
        </p:txBody>
      </p:sp>
      <p:sp>
        <p:nvSpPr>
          <p:cNvPr name="TextBox 14" id="14"/>
          <p:cNvSpPr txBox="true"/>
          <p:nvPr/>
        </p:nvSpPr>
        <p:spPr>
          <a:xfrm rot="0">
            <a:off x="12222845" y="2683729"/>
            <a:ext cx="4125415" cy="2133600"/>
          </a:xfrm>
          <a:prstGeom prst="rect">
            <a:avLst/>
          </a:prstGeom>
        </p:spPr>
        <p:txBody>
          <a:bodyPr anchor="t" rtlCol="false" tIns="0" lIns="0" bIns="0" rIns="0">
            <a:spAutoFit/>
          </a:bodyPr>
          <a:lstStyle/>
          <a:p>
            <a:pPr algn="l">
              <a:lnSpc>
                <a:spcPts val="3300"/>
              </a:lnSpc>
            </a:pPr>
            <a:r>
              <a:rPr lang="en-US" sz="3000" spc="-30">
                <a:solidFill>
                  <a:srgbClr val="FEFCFB"/>
                </a:solidFill>
                <a:latin typeface="Poppins"/>
                <a:ea typeface="Poppins"/>
                <a:cs typeface="Poppins"/>
                <a:sym typeface="Poppins"/>
              </a:rPr>
              <a:t>Pakai masker dengan sisi yang berwarna di luar, dan yang terdapat kawat di bagian hidung.</a:t>
            </a:r>
          </a:p>
        </p:txBody>
      </p:sp>
      <p:sp>
        <p:nvSpPr>
          <p:cNvPr name="Freeform 15" id="15"/>
          <p:cNvSpPr/>
          <p:nvPr/>
        </p:nvSpPr>
        <p:spPr>
          <a:xfrm flipH="false" flipV="false" rot="0">
            <a:off x="2325264" y="6413128"/>
            <a:ext cx="1869929" cy="2016096"/>
          </a:xfrm>
          <a:custGeom>
            <a:avLst/>
            <a:gdLst/>
            <a:ahLst/>
            <a:cxnLst/>
            <a:rect r="r" b="b" t="t" l="l"/>
            <a:pathLst>
              <a:path h="2016096" w="1869929">
                <a:moveTo>
                  <a:pt x="0" y="0"/>
                </a:moveTo>
                <a:lnTo>
                  <a:pt x="1869929" y="0"/>
                </a:lnTo>
                <a:lnTo>
                  <a:pt x="1869929" y="2016097"/>
                </a:lnTo>
                <a:lnTo>
                  <a:pt x="0" y="2016097"/>
                </a:lnTo>
                <a:lnTo>
                  <a:pt x="0" y="0"/>
                </a:lnTo>
                <a:close/>
              </a:path>
            </a:pathLst>
          </a:custGeom>
          <a:blipFill>
            <a:blip r:embed="rId4"/>
            <a:stretch>
              <a:fillRect l="0" t="0" r="0" b="0"/>
            </a:stretch>
          </a:blipFill>
        </p:spPr>
      </p:sp>
      <p:grpSp>
        <p:nvGrpSpPr>
          <p:cNvPr name="Group 16" id="16"/>
          <p:cNvGrpSpPr/>
          <p:nvPr/>
        </p:nvGrpSpPr>
        <p:grpSpPr>
          <a:xfrm rot="0">
            <a:off x="1946801" y="6175003"/>
            <a:ext cx="476250" cy="476250"/>
            <a:chOff x="0" y="0"/>
            <a:chExt cx="812800" cy="812800"/>
          </a:xfrm>
        </p:grpSpPr>
        <p:sp>
          <p:nvSpPr>
            <p:cNvPr name="Freeform 17" id="1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BEE"/>
            </a:solidFill>
          </p:spPr>
        </p:sp>
        <p:sp>
          <p:nvSpPr>
            <p:cNvPr name="TextBox 18" id="18"/>
            <p:cNvSpPr txBox="true"/>
            <p:nvPr/>
          </p:nvSpPr>
          <p:spPr>
            <a:xfrm>
              <a:off x="76200" y="47625"/>
              <a:ext cx="660400" cy="688975"/>
            </a:xfrm>
            <a:prstGeom prst="rect">
              <a:avLst/>
            </a:prstGeom>
          </p:spPr>
          <p:txBody>
            <a:bodyPr anchor="ctr" rtlCol="false" tIns="50800" lIns="50800" bIns="50800" rIns="50800"/>
            <a:lstStyle/>
            <a:p>
              <a:pPr algn="ctr">
                <a:lnSpc>
                  <a:spcPts val="2660"/>
                </a:lnSpc>
              </a:pPr>
            </a:p>
          </p:txBody>
        </p:sp>
      </p:grpSp>
      <p:sp>
        <p:nvSpPr>
          <p:cNvPr name="TextBox 19" id="19"/>
          <p:cNvSpPr txBox="true"/>
          <p:nvPr/>
        </p:nvSpPr>
        <p:spPr>
          <a:xfrm rot="0">
            <a:off x="1939741" y="6184528"/>
            <a:ext cx="490371" cy="457200"/>
          </a:xfrm>
          <a:prstGeom prst="rect">
            <a:avLst/>
          </a:prstGeom>
        </p:spPr>
        <p:txBody>
          <a:bodyPr anchor="t" rtlCol="false" tIns="0" lIns="0" bIns="0" rIns="0">
            <a:spAutoFit/>
          </a:bodyPr>
          <a:lstStyle/>
          <a:p>
            <a:pPr algn="ctr">
              <a:lnSpc>
                <a:spcPts val="3300"/>
              </a:lnSpc>
            </a:pPr>
            <a:r>
              <a:rPr lang="en-US" sz="3000" spc="-30">
                <a:solidFill>
                  <a:srgbClr val="231F20"/>
                </a:solidFill>
                <a:latin typeface="Poppins"/>
                <a:ea typeface="Poppins"/>
                <a:cs typeface="Poppins"/>
                <a:sym typeface="Poppins"/>
              </a:rPr>
              <a:t>3.</a:t>
            </a:r>
          </a:p>
        </p:txBody>
      </p:sp>
      <p:sp>
        <p:nvSpPr>
          <p:cNvPr name="TextBox 20" id="20"/>
          <p:cNvSpPr txBox="true"/>
          <p:nvPr/>
        </p:nvSpPr>
        <p:spPr>
          <a:xfrm rot="0">
            <a:off x="4580350" y="6714725"/>
            <a:ext cx="3476259" cy="1714500"/>
          </a:xfrm>
          <a:prstGeom prst="rect">
            <a:avLst/>
          </a:prstGeom>
        </p:spPr>
        <p:txBody>
          <a:bodyPr anchor="t" rtlCol="false" tIns="0" lIns="0" bIns="0" rIns="0">
            <a:spAutoFit/>
          </a:bodyPr>
          <a:lstStyle/>
          <a:p>
            <a:pPr algn="l">
              <a:lnSpc>
                <a:spcPts val="3300"/>
              </a:lnSpc>
            </a:pPr>
            <a:r>
              <a:rPr lang="en-US" sz="3000" spc="-30">
                <a:solidFill>
                  <a:srgbClr val="FEFCFB"/>
                </a:solidFill>
                <a:latin typeface="Poppins"/>
                <a:ea typeface="Poppins"/>
                <a:cs typeface="Poppins"/>
                <a:sym typeface="Poppins"/>
              </a:rPr>
              <a:t>Kenakan masker hingga menutupi hidung, mulut, dan dagu.</a:t>
            </a:r>
          </a:p>
        </p:txBody>
      </p:sp>
      <p:sp>
        <p:nvSpPr>
          <p:cNvPr name="Freeform 21" id="21"/>
          <p:cNvSpPr/>
          <p:nvPr/>
        </p:nvSpPr>
        <p:spPr>
          <a:xfrm flipH="false" flipV="false" rot="0">
            <a:off x="10283566" y="6304959"/>
            <a:ext cx="1312396" cy="2160322"/>
          </a:xfrm>
          <a:custGeom>
            <a:avLst/>
            <a:gdLst/>
            <a:ahLst/>
            <a:cxnLst/>
            <a:rect r="r" b="b" t="t" l="l"/>
            <a:pathLst>
              <a:path h="2160322" w="1312396">
                <a:moveTo>
                  <a:pt x="0" y="0"/>
                </a:moveTo>
                <a:lnTo>
                  <a:pt x="1312396" y="0"/>
                </a:lnTo>
                <a:lnTo>
                  <a:pt x="1312396" y="2160322"/>
                </a:lnTo>
                <a:lnTo>
                  <a:pt x="0" y="2160322"/>
                </a:lnTo>
                <a:lnTo>
                  <a:pt x="0" y="0"/>
                </a:lnTo>
                <a:close/>
              </a:path>
            </a:pathLst>
          </a:custGeom>
          <a:blipFill>
            <a:blip r:embed="rId5"/>
            <a:stretch>
              <a:fillRect l="0" t="0" r="0" b="0"/>
            </a:stretch>
          </a:blipFill>
        </p:spPr>
      </p:sp>
      <p:grpSp>
        <p:nvGrpSpPr>
          <p:cNvPr name="Group 22" id="22"/>
          <p:cNvGrpSpPr/>
          <p:nvPr/>
        </p:nvGrpSpPr>
        <p:grpSpPr>
          <a:xfrm rot="0">
            <a:off x="9533374" y="6175003"/>
            <a:ext cx="476250" cy="476250"/>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BEE"/>
            </a:solidFill>
          </p:spPr>
        </p:sp>
        <p:sp>
          <p:nvSpPr>
            <p:cNvPr name="TextBox 24" id="24"/>
            <p:cNvSpPr txBox="true"/>
            <p:nvPr/>
          </p:nvSpPr>
          <p:spPr>
            <a:xfrm>
              <a:off x="76200" y="47625"/>
              <a:ext cx="660400" cy="688975"/>
            </a:xfrm>
            <a:prstGeom prst="rect">
              <a:avLst/>
            </a:prstGeom>
          </p:spPr>
          <p:txBody>
            <a:bodyPr anchor="ctr" rtlCol="false" tIns="50800" lIns="50800" bIns="50800" rIns="50800"/>
            <a:lstStyle/>
            <a:p>
              <a:pPr algn="ctr">
                <a:lnSpc>
                  <a:spcPts val="2660"/>
                </a:lnSpc>
              </a:pPr>
            </a:p>
          </p:txBody>
        </p:sp>
      </p:grpSp>
      <p:sp>
        <p:nvSpPr>
          <p:cNvPr name="TextBox 25" id="25"/>
          <p:cNvSpPr txBox="true"/>
          <p:nvPr/>
        </p:nvSpPr>
        <p:spPr>
          <a:xfrm rot="0">
            <a:off x="9526314" y="6184528"/>
            <a:ext cx="490371" cy="457200"/>
          </a:xfrm>
          <a:prstGeom prst="rect">
            <a:avLst/>
          </a:prstGeom>
        </p:spPr>
        <p:txBody>
          <a:bodyPr anchor="t" rtlCol="false" tIns="0" lIns="0" bIns="0" rIns="0">
            <a:spAutoFit/>
          </a:bodyPr>
          <a:lstStyle/>
          <a:p>
            <a:pPr algn="ctr">
              <a:lnSpc>
                <a:spcPts val="3300"/>
              </a:lnSpc>
            </a:pPr>
            <a:r>
              <a:rPr lang="en-US" sz="3000" spc="-30">
                <a:solidFill>
                  <a:srgbClr val="231F20"/>
                </a:solidFill>
                <a:latin typeface="Poppins"/>
                <a:ea typeface="Poppins"/>
                <a:cs typeface="Poppins"/>
                <a:sym typeface="Poppins"/>
              </a:rPr>
              <a:t>4.</a:t>
            </a:r>
          </a:p>
        </p:txBody>
      </p:sp>
      <p:sp>
        <p:nvSpPr>
          <p:cNvPr name="TextBox 26" id="26"/>
          <p:cNvSpPr txBox="true"/>
          <p:nvPr/>
        </p:nvSpPr>
        <p:spPr>
          <a:xfrm rot="0">
            <a:off x="12222845" y="6750781"/>
            <a:ext cx="3085298" cy="1714500"/>
          </a:xfrm>
          <a:prstGeom prst="rect">
            <a:avLst/>
          </a:prstGeom>
        </p:spPr>
        <p:txBody>
          <a:bodyPr anchor="t" rtlCol="false" tIns="0" lIns="0" bIns="0" rIns="0">
            <a:spAutoFit/>
          </a:bodyPr>
          <a:lstStyle/>
          <a:p>
            <a:pPr algn="l">
              <a:lnSpc>
                <a:spcPts val="3300"/>
              </a:lnSpc>
            </a:pPr>
            <a:r>
              <a:rPr lang="en-US" sz="3000" spc="-30">
                <a:solidFill>
                  <a:srgbClr val="FEFCFB"/>
                </a:solidFill>
                <a:latin typeface="Poppins"/>
                <a:ea typeface="Poppins"/>
                <a:cs typeface="Poppins"/>
                <a:sym typeface="Poppins"/>
              </a:rPr>
              <a:t>Ganti dan buang masker yang sudah digunakan.</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044A7C"/>
        </a:solidFill>
      </p:bgPr>
    </p:bg>
    <p:spTree>
      <p:nvGrpSpPr>
        <p:cNvPr id="1" name=""/>
        <p:cNvGrpSpPr/>
        <p:nvPr/>
      </p:nvGrpSpPr>
      <p:grpSpPr>
        <a:xfrm>
          <a:off x="0" y="0"/>
          <a:ext cx="0" cy="0"/>
          <a:chOff x="0" y="0"/>
          <a:chExt cx="0" cy="0"/>
        </a:xfrm>
      </p:grpSpPr>
      <p:grpSp>
        <p:nvGrpSpPr>
          <p:cNvPr name="Group 2" id="2"/>
          <p:cNvGrpSpPr/>
          <p:nvPr/>
        </p:nvGrpSpPr>
        <p:grpSpPr>
          <a:xfrm rot="0">
            <a:off x="1189132" y="2919611"/>
            <a:ext cx="2410997" cy="2410997"/>
            <a:chOff x="0" y="0"/>
            <a:chExt cx="812800" cy="812800"/>
          </a:xfrm>
        </p:grpSpPr>
        <p:sp>
          <p:nvSpPr>
            <p:cNvPr name="Freeform 3" id="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7150" cap="sq">
              <a:solidFill>
                <a:srgbClr val="E4EBEE"/>
              </a:solidFill>
              <a:prstDash val="solid"/>
              <a:miter/>
            </a:ln>
          </p:spPr>
        </p:sp>
        <p:sp>
          <p:nvSpPr>
            <p:cNvPr name="TextBox 4" id="4"/>
            <p:cNvSpPr txBox="true"/>
            <p:nvPr/>
          </p:nvSpPr>
          <p:spPr>
            <a:xfrm>
              <a:off x="76200" y="47625"/>
              <a:ext cx="660400" cy="688975"/>
            </a:xfrm>
            <a:prstGeom prst="rect">
              <a:avLst/>
            </a:prstGeom>
          </p:spPr>
          <p:txBody>
            <a:bodyPr anchor="ctr" rtlCol="false" tIns="48606" lIns="48606" bIns="48606" rIns="48606"/>
            <a:lstStyle/>
            <a:p>
              <a:pPr algn="ctr">
                <a:lnSpc>
                  <a:spcPts val="2660"/>
                </a:lnSpc>
              </a:pPr>
            </a:p>
          </p:txBody>
        </p:sp>
      </p:grpSp>
      <p:sp>
        <p:nvSpPr>
          <p:cNvPr name="Freeform 5" id="5"/>
          <p:cNvSpPr/>
          <p:nvPr/>
        </p:nvSpPr>
        <p:spPr>
          <a:xfrm flipH="false" flipV="false" rot="0">
            <a:off x="1506894" y="3373863"/>
            <a:ext cx="1775473" cy="1502494"/>
          </a:xfrm>
          <a:custGeom>
            <a:avLst/>
            <a:gdLst/>
            <a:ahLst/>
            <a:cxnLst/>
            <a:rect r="r" b="b" t="t" l="l"/>
            <a:pathLst>
              <a:path h="1502494" w="1775473">
                <a:moveTo>
                  <a:pt x="0" y="0"/>
                </a:moveTo>
                <a:lnTo>
                  <a:pt x="1775474" y="0"/>
                </a:lnTo>
                <a:lnTo>
                  <a:pt x="1775474" y="1502494"/>
                </a:lnTo>
                <a:lnTo>
                  <a:pt x="0" y="1502494"/>
                </a:lnTo>
                <a:lnTo>
                  <a:pt x="0" y="0"/>
                </a:lnTo>
                <a:close/>
              </a:path>
            </a:pathLst>
          </a:custGeom>
          <a:blipFill>
            <a:blip r:embed="rId2"/>
            <a:stretch>
              <a:fillRect l="0" t="0" r="0" b="0"/>
            </a:stretch>
          </a:blipFill>
        </p:spPr>
      </p:sp>
      <p:grpSp>
        <p:nvGrpSpPr>
          <p:cNvPr name="Group 6" id="6"/>
          <p:cNvGrpSpPr/>
          <p:nvPr/>
        </p:nvGrpSpPr>
        <p:grpSpPr>
          <a:xfrm rot="0">
            <a:off x="8083329" y="2919611"/>
            <a:ext cx="2410997" cy="2410997"/>
            <a:chOff x="0" y="0"/>
            <a:chExt cx="812800" cy="812800"/>
          </a:xfrm>
        </p:grpSpPr>
        <p:sp>
          <p:nvSpPr>
            <p:cNvPr name="Freeform 7" id="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7150" cap="sq">
              <a:solidFill>
                <a:srgbClr val="E4EBEE"/>
              </a:solidFill>
              <a:prstDash val="solid"/>
              <a:miter/>
            </a:ln>
          </p:spPr>
        </p:sp>
        <p:sp>
          <p:nvSpPr>
            <p:cNvPr name="TextBox 8" id="8"/>
            <p:cNvSpPr txBox="true"/>
            <p:nvPr/>
          </p:nvSpPr>
          <p:spPr>
            <a:xfrm>
              <a:off x="76200" y="47625"/>
              <a:ext cx="660400" cy="688975"/>
            </a:xfrm>
            <a:prstGeom prst="rect">
              <a:avLst/>
            </a:prstGeom>
          </p:spPr>
          <p:txBody>
            <a:bodyPr anchor="ctr" rtlCol="false" tIns="48606" lIns="48606" bIns="48606" rIns="48606"/>
            <a:lstStyle/>
            <a:p>
              <a:pPr algn="ctr">
                <a:lnSpc>
                  <a:spcPts val="2660"/>
                </a:lnSpc>
              </a:pPr>
            </a:p>
          </p:txBody>
        </p:sp>
      </p:grpSp>
      <p:sp>
        <p:nvSpPr>
          <p:cNvPr name="Freeform 9" id="9"/>
          <p:cNvSpPr/>
          <p:nvPr/>
        </p:nvSpPr>
        <p:spPr>
          <a:xfrm flipH="false" flipV="false" rot="0">
            <a:off x="8204289" y="3543403"/>
            <a:ext cx="2169077" cy="1163414"/>
          </a:xfrm>
          <a:custGeom>
            <a:avLst/>
            <a:gdLst/>
            <a:ahLst/>
            <a:cxnLst/>
            <a:rect r="r" b="b" t="t" l="l"/>
            <a:pathLst>
              <a:path h="1163414" w="2169077">
                <a:moveTo>
                  <a:pt x="0" y="0"/>
                </a:moveTo>
                <a:lnTo>
                  <a:pt x="2169077" y="0"/>
                </a:lnTo>
                <a:lnTo>
                  <a:pt x="2169077" y="1163414"/>
                </a:lnTo>
                <a:lnTo>
                  <a:pt x="0" y="116341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10" id="10"/>
          <p:cNvGrpSpPr/>
          <p:nvPr/>
        </p:nvGrpSpPr>
        <p:grpSpPr>
          <a:xfrm rot="0">
            <a:off x="11530427" y="2919611"/>
            <a:ext cx="2410997" cy="2410997"/>
            <a:chOff x="0" y="0"/>
            <a:chExt cx="812800" cy="812800"/>
          </a:xfrm>
        </p:grpSpPr>
        <p:sp>
          <p:nvSpPr>
            <p:cNvPr name="Freeform 11" id="1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7150" cap="sq">
              <a:solidFill>
                <a:srgbClr val="E4EBEE"/>
              </a:solidFill>
              <a:prstDash val="solid"/>
              <a:miter/>
            </a:ln>
          </p:spPr>
        </p:sp>
        <p:sp>
          <p:nvSpPr>
            <p:cNvPr name="TextBox 12" id="12"/>
            <p:cNvSpPr txBox="true"/>
            <p:nvPr/>
          </p:nvSpPr>
          <p:spPr>
            <a:xfrm>
              <a:off x="76200" y="47625"/>
              <a:ext cx="660400" cy="688975"/>
            </a:xfrm>
            <a:prstGeom prst="rect">
              <a:avLst/>
            </a:prstGeom>
          </p:spPr>
          <p:txBody>
            <a:bodyPr anchor="ctr" rtlCol="false" tIns="48606" lIns="48606" bIns="48606" rIns="48606"/>
            <a:lstStyle/>
            <a:p>
              <a:pPr algn="ctr">
                <a:lnSpc>
                  <a:spcPts val="2660"/>
                </a:lnSpc>
              </a:pPr>
            </a:p>
          </p:txBody>
        </p:sp>
      </p:grpSp>
      <p:sp>
        <p:nvSpPr>
          <p:cNvPr name="Freeform 13" id="13"/>
          <p:cNvSpPr/>
          <p:nvPr/>
        </p:nvSpPr>
        <p:spPr>
          <a:xfrm flipH="false" flipV="false" rot="0">
            <a:off x="12065148" y="3209656"/>
            <a:ext cx="1341556" cy="1830908"/>
          </a:xfrm>
          <a:custGeom>
            <a:avLst/>
            <a:gdLst/>
            <a:ahLst/>
            <a:cxnLst/>
            <a:rect r="r" b="b" t="t" l="l"/>
            <a:pathLst>
              <a:path h="1830908" w="1341556">
                <a:moveTo>
                  <a:pt x="0" y="0"/>
                </a:moveTo>
                <a:lnTo>
                  <a:pt x="1341556" y="0"/>
                </a:lnTo>
                <a:lnTo>
                  <a:pt x="1341556" y="1830908"/>
                </a:lnTo>
                <a:lnTo>
                  <a:pt x="0" y="1830908"/>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grpSp>
        <p:nvGrpSpPr>
          <p:cNvPr name="Group 14" id="14"/>
          <p:cNvGrpSpPr/>
          <p:nvPr/>
        </p:nvGrpSpPr>
        <p:grpSpPr>
          <a:xfrm rot="0">
            <a:off x="14977526" y="2919611"/>
            <a:ext cx="2410997" cy="2410997"/>
            <a:chOff x="0" y="0"/>
            <a:chExt cx="812800" cy="812800"/>
          </a:xfrm>
        </p:grpSpPr>
        <p:sp>
          <p:nvSpPr>
            <p:cNvPr name="Freeform 15" id="1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7150" cap="sq">
              <a:solidFill>
                <a:srgbClr val="E4EBEE"/>
              </a:solidFill>
              <a:prstDash val="solid"/>
              <a:miter/>
            </a:ln>
          </p:spPr>
        </p:sp>
        <p:sp>
          <p:nvSpPr>
            <p:cNvPr name="TextBox 16" id="16"/>
            <p:cNvSpPr txBox="true"/>
            <p:nvPr/>
          </p:nvSpPr>
          <p:spPr>
            <a:xfrm>
              <a:off x="76200" y="47625"/>
              <a:ext cx="660400" cy="688975"/>
            </a:xfrm>
            <a:prstGeom prst="rect">
              <a:avLst/>
            </a:prstGeom>
          </p:spPr>
          <p:txBody>
            <a:bodyPr anchor="ctr" rtlCol="false" tIns="48606" lIns="48606" bIns="48606" rIns="48606"/>
            <a:lstStyle/>
            <a:p>
              <a:pPr algn="ctr">
                <a:lnSpc>
                  <a:spcPts val="2660"/>
                </a:lnSpc>
              </a:pPr>
            </a:p>
          </p:txBody>
        </p:sp>
      </p:grpSp>
      <p:sp>
        <p:nvSpPr>
          <p:cNvPr name="Freeform 17" id="17"/>
          <p:cNvSpPr/>
          <p:nvPr/>
        </p:nvSpPr>
        <p:spPr>
          <a:xfrm flipH="false" flipV="false" rot="0">
            <a:off x="15400727" y="3209656"/>
            <a:ext cx="1564594" cy="1830908"/>
          </a:xfrm>
          <a:custGeom>
            <a:avLst/>
            <a:gdLst/>
            <a:ahLst/>
            <a:cxnLst/>
            <a:rect r="r" b="b" t="t" l="l"/>
            <a:pathLst>
              <a:path h="1830908" w="1564594">
                <a:moveTo>
                  <a:pt x="0" y="0"/>
                </a:moveTo>
                <a:lnTo>
                  <a:pt x="1564595" y="0"/>
                </a:lnTo>
                <a:lnTo>
                  <a:pt x="1564595" y="1830908"/>
                </a:lnTo>
                <a:lnTo>
                  <a:pt x="0" y="1830908"/>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8" id="18"/>
          <p:cNvGrpSpPr/>
          <p:nvPr/>
        </p:nvGrpSpPr>
        <p:grpSpPr>
          <a:xfrm rot="0">
            <a:off x="4636231" y="2919611"/>
            <a:ext cx="2410997" cy="2410997"/>
            <a:chOff x="0" y="0"/>
            <a:chExt cx="812800" cy="812800"/>
          </a:xfrm>
        </p:grpSpPr>
        <p:sp>
          <p:nvSpPr>
            <p:cNvPr name="Freeform 19" id="1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7150" cap="sq">
              <a:solidFill>
                <a:srgbClr val="E4EBEE"/>
              </a:solidFill>
              <a:prstDash val="solid"/>
              <a:miter/>
            </a:ln>
          </p:spPr>
        </p:sp>
        <p:sp>
          <p:nvSpPr>
            <p:cNvPr name="TextBox 20" id="20"/>
            <p:cNvSpPr txBox="true"/>
            <p:nvPr/>
          </p:nvSpPr>
          <p:spPr>
            <a:xfrm>
              <a:off x="76200" y="47625"/>
              <a:ext cx="660400" cy="688975"/>
            </a:xfrm>
            <a:prstGeom prst="rect">
              <a:avLst/>
            </a:prstGeom>
          </p:spPr>
          <p:txBody>
            <a:bodyPr anchor="ctr" rtlCol="false" tIns="48606" lIns="48606" bIns="48606" rIns="48606"/>
            <a:lstStyle/>
            <a:p>
              <a:pPr algn="ctr">
                <a:lnSpc>
                  <a:spcPts val="2660"/>
                </a:lnSpc>
              </a:pPr>
            </a:p>
          </p:txBody>
        </p:sp>
      </p:grpSp>
      <p:sp>
        <p:nvSpPr>
          <p:cNvPr name="Freeform 21" id="21"/>
          <p:cNvSpPr/>
          <p:nvPr/>
        </p:nvSpPr>
        <p:spPr>
          <a:xfrm flipH="false" flipV="false" rot="0">
            <a:off x="5068108" y="3285358"/>
            <a:ext cx="1547242" cy="1679503"/>
          </a:xfrm>
          <a:custGeom>
            <a:avLst/>
            <a:gdLst/>
            <a:ahLst/>
            <a:cxnLst/>
            <a:rect r="r" b="b" t="t" l="l"/>
            <a:pathLst>
              <a:path h="1679503" w="1547242">
                <a:moveTo>
                  <a:pt x="0" y="0"/>
                </a:moveTo>
                <a:lnTo>
                  <a:pt x="1547243" y="0"/>
                </a:lnTo>
                <a:lnTo>
                  <a:pt x="1547243" y="1679504"/>
                </a:lnTo>
                <a:lnTo>
                  <a:pt x="0" y="1679504"/>
                </a:lnTo>
                <a:lnTo>
                  <a:pt x="0" y="0"/>
                </a:lnTo>
                <a:close/>
              </a:path>
            </a:pathLst>
          </a:custGeom>
          <a:blipFill>
            <a:blip r:embed="rId9"/>
            <a:stretch>
              <a:fillRect l="0" t="0" r="0" b="0"/>
            </a:stretch>
          </a:blipFill>
        </p:spPr>
      </p:sp>
      <p:grpSp>
        <p:nvGrpSpPr>
          <p:cNvPr name="Group 22" id="22"/>
          <p:cNvGrpSpPr/>
          <p:nvPr/>
        </p:nvGrpSpPr>
        <p:grpSpPr>
          <a:xfrm rot="0">
            <a:off x="906537" y="2760913"/>
            <a:ext cx="476250" cy="476250"/>
            <a:chOff x="0" y="0"/>
            <a:chExt cx="812800" cy="812800"/>
          </a:xfrm>
        </p:grpSpPr>
        <p:sp>
          <p:nvSpPr>
            <p:cNvPr name="Freeform 23" id="2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BEE"/>
            </a:solidFill>
          </p:spPr>
        </p:sp>
        <p:sp>
          <p:nvSpPr>
            <p:cNvPr name="TextBox 24" id="24"/>
            <p:cNvSpPr txBox="true"/>
            <p:nvPr/>
          </p:nvSpPr>
          <p:spPr>
            <a:xfrm>
              <a:off x="76200" y="47625"/>
              <a:ext cx="660400" cy="688975"/>
            </a:xfrm>
            <a:prstGeom prst="rect">
              <a:avLst/>
            </a:prstGeom>
          </p:spPr>
          <p:txBody>
            <a:bodyPr anchor="ctr" rtlCol="false" tIns="50800" lIns="50800" bIns="50800" rIns="50800"/>
            <a:lstStyle/>
            <a:p>
              <a:pPr algn="ctr">
                <a:lnSpc>
                  <a:spcPts val="2660"/>
                </a:lnSpc>
              </a:pPr>
            </a:p>
          </p:txBody>
        </p:sp>
      </p:grpSp>
      <p:sp>
        <p:nvSpPr>
          <p:cNvPr name="TextBox 25" id="25"/>
          <p:cNvSpPr txBox="true"/>
          <p:nvPr/>
        </p:nvSpPr>
        <p:spPr>
          <a:xfrm rot="0">
            <a:off x="899477" y="2770438"/>
            <a:ext cx="490371" cy="457200"/>
          </a:xfrm>
          <a:prstGeom prst="rect">
            <a:avLst/>
          </a:prstGeom>
        </p:spPr>
        <p:txBody>
          <a:bodyPr anchor="t" rtlCol="false" tIns="0" lIns="0" bIns="0" rIns="0">
            <a:spAutoFit/>
          </a:bodyPr>
          <a:lstStyle/>
          <a:p>
            <a:pPr algn="ctr">
              <a:lnSpc>
                <a:spcPts val="3300"/>
              </a:lnSpc>
            </a:pPr>
            <a:r>
              <a:rPr lang="en-US" sz="3000" spc="-30">
                <a:solidFill>
                  <a:srgbClr val="231F20"/>
                </a:solidFill>
                <a:latin typeface="Poppins"/>
                <a:ea typeface="Poppins"/>
                <a:cs typeface="Poppins"/>
                <a:sym typeface="Poppins"/>
              </a:rPr>
              <a:t>1.</a:t>
            </a:r>
          </a:p>
        </p:txBody>
      </p:sp>
      <p:grpSp>
        <p:nvGrpSpPr>
          <p:cNvPr name="Group 26" id="26"/>
          <p:cNvGrpSpPr/>
          <p:nvPr/>
        </p:nvGrpSpPr>
        <p:grpSpPr>
          <a:xfrm rot="0">
            <a:off x="4402088" y="2760913"/>
            <a:ext cx="476250" cy="476250"/>
            <a:chOff x="0" y="0"/>
            <a:chExt cx="812800" cy="812800"/>
          </a:xfrm>
        </p:grpSpPr>
        <p:sp>
          <p:nvSpPr>
            <p:cNvPr name="Freeform 27" id="2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BEE"/>
            </a:solidFill>
          </p:spPr>
        </p:sp>
        <p:sp>
          <p:nvSpPr>
            <p:cNvPr name="TextBox 28" id="28"/>
            <p:cNvSpPr txBox="true"/>
            <p:nvPr/>
          </p:nvSpPr>
          <p:spPr>
            <a:xfrm>
              <a:off x="76200" y="47625"/>
              <a:ext cx="660400" cy="688975"/>
            </a:xfrm>
            <a:prstGeom prst="rect">
              <a:avLst/>
            </a:prstGeom>
          </p:spPr>
          <p:txBody>
            <a:bodyPr anchor="ctr" rtlCol="false" tIns="50800" lIns="50800" bIns="50800" rIns="50800"/>
            <a:lstStyle/>
            <a:p>
              <a:pPr algn="ctr">
                <a:lnSpc>
                  <a:spcPts val="2660"/>
                </a:lnSpc>
              </a:pPr>
            </a:p>
          </p:txBody>
        </p:sp>
      </p:grpSp>
      <p:sp>
        <p:nvSpPr>
          <p:cNvPr name="TextBox 29" id="29"/>
          <p:cNvSpPr txBox="true"/>
          <p:nvPr/>
        </p:nvSpPr>
        <p:spPr>
          <a:xfrm rot="0">
            <a:off x="4395028" y="2770438"/>
            <a:ext cx="490371" cy="457200"/>
          </a:xfrm>
          <a:prstGeom prst="rect">
            <a:avLst/>
          </a:prstGeom>
        </p:spPr>
        <p:txBody>
          <a:bodyPr anchor="t" rtlCol="false" tIns="0" lIns="0" bIns="0" rIns="0">
            <a:spAutoFit/>
          </a:bodyPr>
          <a:lstStyle/>
          <a:p>
            <a:pPr algn="ctr">
              <a:lnSpc>
                <a:spcPts val="3300"/>
              </a:lnSpc>
            </a:pPr>
            <a:r>
              <a:rPr lang="en-US" sz="3000" spc="-30">
                <a:solidFill>
                  <a:srgbClr val="231F20"/>
                </a:solidFill>
                <a:latin typeface="Poppins"/>
                <a:ea typeface="Poppins"/>
                <a:cs typeface="Poppins"/>
                <a:sym typeface="Poppins"/>
              </a:rPr>
              <a:t>2.</a:t>
            </a:r>
          </a:p>
        </p:txBody>
      </p:sp>
      <p:grpSp>
        <p:nvGrpSpPr>
          <p:cNvPr name="Group 30" id="30"/>
          <p:cNvGrpSpPr/>
          <p:nvPr/>
        </p:nvGrpSpPr>
        <p:grpSpPr>
          <a:xfrm rot="0">
            <a:off x="7897639" y="2760913"/>
            <a:ext cx="476250" cy="476250"/>
            <a:chOff x="0" y="0"/>
            <a:chExt cx="812800" cy="812800"/>
          </a:xfrm>
        </p:grpSpPr>
        <p:sp>
          <p:nvSpPr>
            <p:cNvPr name="Freeform 31" id="3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BEE"/>
            </a:solidFill>
          </p:spPr>
        </p:sp>
        <p:sp>
          <p:nvSpPr>
            <p:cNvPr name="TextBox 32" id="32"/>
            <p:cNvSpPr txBox="true"/>
            <p:nvPr/>
          </p:nvSpPr>
          <p:spPr>
            <a:xfrm>
              <a:off x="76200" y="47625"/>
              <a:ext cx="660400" cy="688975"/>
            </a:xfrm>
            <a:prstGeom prst="rect">
              <a:avLst/>
            </a:prstGeom>
          </p:spPr>
          <p:txBody>
            <a:bodyPr anchor="ctr" rtlCol="false" tIns="50800" lIns="50800" bIns="50800" rIns="50800"/>
            <a:lstStyle/>
            <a:p>
              <a:pPr algn="ctr">
                <a:lnSpc>
                  <a:spcPts val="2660"/>
                </a:lnSpc>
              </a:pPr>
            </a:p>
          </p:txBody>
        </p:sp>
      </p:grpSp>
      <p:sp>
        <p:nvSpPr>
          <p:cNvPr name="TextBox 33" id="33"/>
          <p:cNvSpPr txBox="true"/>
          <p:nvPr/>
        </p:nvSpPr>
        <p:spPr>
          <a:xfrm rot="0">
            <a:off x="7890579" y="2770438"/>
            <a:ext cx="490371" cy="457200"/>
          </a:xfrm>
          <a:prstGeom prst="rect">
            <a:avLst/>
          </a:prstGeom>
        </p:spPr>
        <p:txBody>
          <a:bodyPr anchor="t" rtlCol="false" tIns="0" lIns="0" bIns="0" rIns="0">
            <a:spAutoFit/>
          </a:bodyPr>
          <a:lstStyle/>
          <a:p>
            <a:pPr algn="ctr">
              <a:lnSpc>
                <a:spcPts val="3300"/>
              </a:lnSpc>
            </a:pPr>
            <a:r>
              <a:rPr lang="en-US" sz="3000" spc="-30">
                <a:solidFill>
                  <a:srgbClr val="231F20"/>
                </a:solidFill>
                <a:latin typeface="Poppins"/>
                <a:ea typeface="Poppins"/>
                <a:cs typeface="Poppins"/>
                <a:sym typeface="Poppins"/>
              </a:rPr>
              <a:t>3.</a:t>
            </a:r>
          </a:p>
        </p:txBody>
      </p:sp>
      <p:grpSp>
        <p:nvGrpSpPr>
          <p:cNvPr name="Group 34" id="34"/>
          <p:cNvGrpSpPr/>
          <p:nvPr/>
        </p:nvGrpSpPr>
        <p:grpSpPr>
          <a:xfrm rot="0">
            <a:off x="11393190" y="2760913"/>
            <a:ext cx="476250" cy="476250"/>
            <a:chOff x="0" y="0"/>
            <a:chExt cx="812800" cy="812800"/>
          </a:xfrm>
        </p:grpSpPr>
        <p:sp>
          <p:nvSpPr>
            <p:cNvPr name="Freeform 35" id="3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BEE"/>
            </a:solidFill>
          </p:spPr>
        </p:sp>
        <p:sp>
          <p:nvSpPr>
            <p:cNvPr name="TextBox 36" id="36"/>
            <p:cNvSpPr txBox="true"/>
            <p:nvPr/>
          </p:nvSpPr>
          <p:spPr>
            <a:xfrm>
              <a:off x="76200" y="47625"/>
              <a:ext cx="660400" cy="688975"/>
            </a:xfrm>
            <a:prstGeom prst="rect">
              <a:avLst/>
            </a:prstGeom>
          </p:spPr>
          <p:txBody>
            <a:bodyPr anchor="ctr" rtlCol="false" tIns="50800" lIns="50800" bIns="50800" rIns="50800"/>
            <a:lstStyle/>
            <a:p>
              <a:pPr algn="ctr">
                <a:lnSpc>
                  <a:spcPts val="2660"/>
                </a:lnSpc>
              </a:pPr>
            </a:p>
          </p:txBody>
        </p:sp>
      </p:grpSp>
      <p:sp>
        <p:nvSpPr>
          <p:cNvPr name="TextBox 37" id="37"/>
          <p:cNvSpPr txBox="true"/>
          <p:nvPr/>
        </p:nvSpPr>
        <p:spPr>
          <a:xfrm rot="0">
            <a:off x="11386130" y="2770438"/>
            <a:ext cx="490371" cy="457200"/>
          </a:xfrm>
          <a:prstGeom prst="rect">
            <a:avLst/>
          </a:prstGeom>
        </p:spPr>
        <p:txBody>
          <a:bodyPr anchor="t" rtlCol="false" tIns="0" lIns="0" bIns="0" rIns="0">
            <a:spAutoFit/>
          </a:bodyPr>
          <a:lstStyle/>
          <a:p>
            <a:pPr algn="ctr">
              <a:lnSpc>
                <a:spcPts val="3300"/>
              </a:lnSpc>
            </a:pPr>
            <a:r>
              <a:rPr lang="en-US" sz="3000" spc="-30">
                <a:solidFill>
                  <a:srgbClr val="231F20"/>
                </a:solidFill>
                <a:latin typeface="Poppins"/>
                <a:ea typeface="Poppins"/>
                <a:cs typeface="Poppins"/>
                <a:sym typeface="Poppins"/>
              </a:rPr>
              <a:t>4.</a:t>
            </a:r>
          </a:p>
        </p:txBody>
      </p:sp>
      <p:grpSp>
        <p:nvGrpSpPr>
          <p:cNvPr name="Group 38" id="38"/>
          <p:cNvGrpSpPr/>
          <p:nvPr/>
        </p:nvGrpSpPr>
        <p:grpSpPr>
          <a:xfrm rot="0">
            <a:off x="14888741" y="2760913"/>
            <a:ext cx="476250" cy="476250"/>
            <a:chOff x="0" y="0"/>
            <a:chExt cx="812800" cy="812800"/>
          </a:xfrm>
        </p:grpSpPr>
        <p:sp>
          <p:nvSpPr>
            <p:cNvPr name="Freeform 39" id="3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BEE"/>
            </a:solidFill>
          </p:spPr>
        </p:sp>
        <p:sp>
          <p:nvSpPr>
            <p:cNvPr name="TextBox 40" id="40"/>
            <p:cNvSpPr txBox="true"/>
            <p:nvPr/>
          </p:nvSpPr>
          <p:spPr>
            <a:xfrm>
              <a:off x="76200" y="47625"/>
              <a:ext cx="660400" cy="688975"/>
            </a:xfrm>
            <a:prstGeom prst="rect">
              <a:avLst/>
            </a:prstGeom>
          </p:spPr>
          <p:txBody>
            <a:bodyPr anchor="ctr" rtlCol="false" tIns="50800" lIns="50800" bIns="50800" rIns="50800"/>
            <a:lstStyle/>
            <a:p>
              <a:pPr algn="ctr">
                <a:lnSpc>
                  <a:spcPts val="2660"/>
                </a:lnSpc>
              </a:pPr>
            </a:p>
          </p:txBody>
        </p:sp>
      </p:grpSp>
      <p:sp>
        <p:nvSpPr>
          <p:cNvPr name="TextBox 41" id="41"/>
          <p:cNvSpPr txBox="true"/>
          <p:nvPr/>
        </p:nvSpPr>
        <p:spPr>
          <a:xfrm rot="0">
            <a:off x="14881681" y="2770438"/>
            <a:ext cx="490371" cy="457200"/>
          </a:xfrm>
          <a:prstGeom prst="rect">
            <a:avLst/>
          </a:prstGeom>
        </p:spPr>
        <p:txBody>
          <a:bodyPr anchor="t" rtlCol="false" tIns="0" lIns="0" bIns="0" rIns="0">
            <a:spAutoFit/>
          </a:bodyPr>
          <a:lstStyle/>
          <a:p>
            <a:pPr algn="ctr">
              <a:lnSpc>
                <a:spcPts val="3300"/>
              </a:lnSpc>
            </a:pPr>
            <a:r>
              <a:rPr lang="en-US" sz="3000" spc="-30">
                <a:solidFill>
                  <a:srgbClr val="231F20"/>
                </a:solidFill>
                <a:latin typeface="Poppins"/>
                <a:ea typeface="Poppins"/>
                <a:cs typeface="Poppins"/>
                <a:sym typeface="Poppins"/>
              </a:rPr>
              <a:t>5.</a:t>
            </a:r>
          </a:p>
        </p:txBody>
      </p:sp>
      <p:grpSp>
        <p:nvGrpSpPr>
          <p:cNvPr name="Group 42" id="42"/>
          <p:cNvGrpSpPr/>
          <p:nvPr/>
        </p:nvGrpSpPr>
        <p:grpSpPr>
          <a:xfrm rot="0">
            <a:off x="9811724" y="6583395"/>
            <a:ext cx="2410997" cy="2410997"/>
            <a:chOff x="0" y="0"/>
            <a:chExt cx="812800" cy="812800"/>
          </a:xfrm>
        </p:grpSpPr>
        <p:sp>
          <p:nvSpPr>
            <p:cNvPr name="Freeform 43" id="4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7150" cap="sq">
              <a:solidFill>
                <a:srgbClr val="E4EBEE"/>
              </a:solidFill>
              <a:prstDash val="solid"/>
              <a:miter/>
            </a:ln>
          </p:spPr>
        </p:sp>
        <p:sp>
          <p:nvSpPr>
            <p:cNvPr name="TextBox 44" id="44"/>
            <p:cNvSpPr txBox="true"/>
            <p:nvPr/>
          </p:nvSpPr>
          <p:spPr>
            <a:xfrm>
              <a:off x="76200" y="47625"/>
              <a:ext cx="660400" cy="688975"/>
            </a:xfrm>
            <a:prstGeom prst="rect">
              <a:avLst/>
            </a:prstGeom>
          </p:spPr>
          <p:txBody>
            <a:bodyPr anchor="ctr" rtlCol="false" tIns="48606" lIns="48606" bIns="48606" rIns="48606"/>
            <a:lstStyle/>
            <a:p>
              <a:pPr algn="ctr">
                <a:lnSpc>
                  <a:spcPts val="2660"/>
                </a:lnSpc>
              </a:pPr>
            </a:p>
          </p:txBody>
        </p:sp>
      </p:grpSp>
      <p:sp>
        <p:nvSpPr>
          <p:cNvPr name="Freeform 45" id="45"/>
          <p:cNvSpPr/>
          <p:nvPr/>
        </p:nvSpPr>
        <p:spPr>
          <a:xfrm flipH="false" flipV="false" rot="0">
            <a:off x="10118413" y="6873440"/>
            <a:ext cx="1797619" cy="1830908"/>
          </a:xfrm>
          <a:custGeom>
            <a:avLst/>
            <a:gdLst/>
            <a:ahLst/>
            <a:cxnLst/>
            <a:rect r="r" b="b" t="t" l="l"/>
            <a:pathLst>
              <a:path h="1830908" w="1797619">
                <a:moveTo>
                  <a:pt x="0" y="0"/>
                </a:moveTo>
                <a:lnTo>
                  <a:pt x="1797619" y="0"/>
                </a:lnTo>
                <a:lnTo>
                  <a:pt x="1797619" y="1830908"/>
                </a:lnTo>
                <a:lnTo>
                  <a:pt x="0" y="1830908"/>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grpSp>
        <p:nvGrpSpPr>
          <p:cNvPr name="Group 46" id="46"/>
          <p:cNvGrpSpPr/>
          <p:nvPr/>
        </p:nvGrpSpPr>
        <p:grpSpPr>
          <a:xfrm rot="0">
            <a:off x="6365953" y="6583395"/>
            <a:ext cx="2410997" cy="2410997"/>
            <a:chOff x="0" y="0"/>
            <a:chExt cx="812800" cy="812800"/>
          </a:xfrm>
        </p:grpSpPr>
        <p:sp>
          <p:nvSpPr>
            <p:cNvPr name="Freeform 47" id="4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7150" cap="sq">
              <a:solidFill>
                <a:srgbClr val="E4EBEE"/>
              </a:solidFill>
              <a:prstDash val="solid"/>
              <a:miter/>
            </a:ln>
          </p:spPr>
        </p:sp>
        <p:sp>
          <p:nvSpPr>
            <p:cNvPr name="TextBox 48" id="48"/>
            <p:cNvSpPr txBox="true"/>
            <p:nvPr/>
          </p:nvSpPr>
          <p:spPr>
            <a:xfrm>
              <a:off x="76200" y="47625"/>
              <a:ext cx="660400" cy="688975"/>
            </a:xfrm>
            <a:prstGeom prst="rect">
              <a:avLst/>
            </a:prstGeom>
          </p:spPr>
          <p:txBody>
            <a:bodyPr anchor="ctr" rtlCol="false" tIns="48606" lIns="48606" bIns="48606" rIns="48606"/>
            <a:lstStyle/>
            <a:p>
              <a:pPr algn="ctr">
                <a:lnSpc>
                  <a:spcPts val="2660"/>
                </a:lnSpc>
              </a:pPr>
            </a:p>
          </p:txBody>
        </p:sp>
      </p:grpSp>
      <p:sp>
        <p:nvSpPr>
          <p:cNvPr name="Freeform 49" id="49"/>
          <p:cNvSpPr/>
          <p:nvPr/>
        </p:nvSpPr>
        <p:spPr>
          <a:xfrm flipH="false" flipV="false" rot="0">
            <a:off x="6514417" y="6997079"/>
            <a:ext cx="2114070" cy="1583631"/>
          </a:xfrm>
          <a:custGeom>
            <a:avLst/>
            <a:gdLst/>
            <a:ahLst/>
            <a:cxnLst/>
            <a:rect r="r" b="b" t="t" l="l"/>
            <a:pathLst>
              <a:path h="1583631" w="2114070">
                <a:moveTo>
                  <a:pt x="0" y="0"/>
                </a:moveTo>
                <a:lnTo>
                  <a:pt x="2114070" y="0"/>
                </a:lnTo>
                <a:lnTo>
                  <a:pt x="2114070" y="1583631"/>
                </a:lnTo>
                <a:lnTo>
                  <a:pt x="0" y="1583631"/>
                </a:lnTo>
                <a:lnTo>
                  <a:pt x="0" y="0"/>
                </a:lnTo>
                <a:close/>
              </a:path>
            </a:pathLst>
          </a:custGeom>
          <a:blipFill>
            <a:blip r:embed="rId12">
              <a:extLst>
                <a:ext uri="{96DAC541-7B7A-43D3-8B79-37D633B846F1}">
                  <asvg:svgBlip xmlns:asvg="http://schemas.microsoft.com/office/drawing/2016/SVG/main" r:embed="rId13"/>
                </a:ext>
              </a:extLst>
            </a:blip>
            <a:stretch>
              <a:fillRect l="0" t="0" r="0" b="0"/>
            </a:stretch>
          </a:blipFill>
        </p:spPr>
      </p:sp>
      <p:grpSp>
        <p:nvGrpSpPr>
          <p:cNvPr name="Group 50" id="50"/>
          <p:cNvGrpSpPr/>
          <p:nvPr/>
        </p:nvGrpSpPr>
        <p:grpSpPr>
          <a:xfrm rot="0">
            <a:off x="13257495" y="6583395"/>
            <a:ext cx="2410997" cy="2410997"/>
            <a:chOff x="0" y="0"/>
            <a:chExt cx="812800" cy="812800"/>
          </a:xfrm>
        </p:grpSpPr>
        <p:sp>
          <p:nvSpPr>
            <p:cNvPr name="Freeform 51" id="5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7150" cap="sq">
              <a:solidFill>
                <a:srgbClr val="E4EBEE"/>
              </a:solidFill>
              <a:prstDash val="solid"/>
              <a:miter/>
            </a:ln>
          </p:spPr>
        </p:sp>
        <p:sp>
          <p:nvSpPr>
            <p:cNvPr name="TextBox 52" id="52"/>
            <p:cNvSpPr txBox="true"/>
            <p:nvPr/>
          </p:nvSpPr>
          <p:spPr>
            <a:xfrm>
              <a:off x="76200" y="47625"/>
              <a:ext cx="660400" cy="688975"/>
            </a:xfrm>
            <a:prstGeom prst="rect">
              <a:avLst/>
            </a:prstGeom>
          </p:spPr>
          <p:txBody>
            <a:bodyPr anchor="ctr" rtlCol="false" tIns="48606" lIns="48606" bIns="48606" rIns="48606"/>
            <a:lstStyle/>
            <a:p>
              <a:pPr algn="ctr">
                <a:lnSpc>
                  <a:spcPts val="2660"/>
                </a:lnSpc>
              </a:pPr>
            </a:p>
          </p:txBody>
        </p:sp>
      </p:grpSp>
      <p:sp>
        <p:nvSpPr>
          <p:cNvPr name="Freeform 53" id="53"/>
          <p:cNvSpPr/>
          <p:nvPr/>
        </p:nvSpPr>
        <p:spPr>
          <a:xfrm flipH="true" flipV="false" rot="0">
            <a:off x="13575257" y="7037647"/>
            <a:ext cx="1775473" cy="1502494"/>
          </a:xfrm>
          <a:custGeom>
            <a:avLst/>
            <a:gdLst/>
            <a:ahLst/>
            <a:cxnLst/>
            <a:rect r="r" b="b" t="t" l="l"/>
            <a:pathLst>
              <a:path h="1502494" w="1775473">
                <a:moveTo>
                  <a:pt x="1775473" y="0"/>
                </a:moveTo>
                <a:lnTo>
                  <a:pt x="0" y="0"/>
                </a:lnTo>
                <a:lnTo>
                  <a:pt x="0" y="1502494"/>
                </a:lnTo>
                <a:lnTo>
                  <a:pt x="1775473" y="1502494"/>
                </a:lnTo>
                <a:lnTo>
                  <a:pt x="1775473" y="0"/>
                </a:lnTo>
                <a:close/>
              </a:path>
            </a:pathLst>
          </a:custGeom>
          <a:blipFill>
            <a:blip r:embed="rId2"/>
            <a:stretch>
              <a:fillRect l="0" t="0" r="0" b="0"/>
            </a:stretch>
          </a:blipFill>
        </p:spPr>
      </p:sp>
      <p:grpSp>
        <p:nvGrpSpPr>
          <p:cNvPr name="Group 54" id="54"/>
          <p:cNvGrpSpPr/>
          <p:nvPr/>
        </p:nvGrpSpPr>
        <p:grpSpPr>
          <a:xfrm rot="0">
            <a:off x="2920182" y="6583395"/>
            <a:ext cx="2410997" cy="2410997"/>
            <a:chOff x="0" y="0"/>
            <a:chExt cx="812800" cy="812800"/>
          </a:xfrm>
        </p:grpSpPr>
        <p:sp>
          <p:nvSpPr>
            <p:cNvPr name="Freeform 55" id="55"/>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ln w="57150" cap="sq">
              <a:solidFill>
                <a:srgbClr val="E4EBEE"/>
              </a:solidFill>
              <a:prstDash val="solid"/>
              <a:miter/>
            </a:ln>
          </p:spPr>
        </p:sp>
        <p:sp>
          <p:nvSpPr>
            <p:cNvPr name="TextBox 56" id="56"/>
            <p:cNvSpPr txBox="true"/>
            <p:nvPr/>
          </p:nvSpPr>
          <p:spPr>
            <a:xfrm>
              <a:off x="76200" y="47625"/>
              <a:ext cx="660400" cy="688975"/>
            </a:xfrm>
            <a:prstGeom prst="rect">
              <a:avLst/>
            </a:prstGeom>
          </p:spPr>
          <p:txBody>
            <a:bodyPr anchor="ctr" rtlCol="false" tIns="48606" lIns="48606" bIns="48606" rIns="48606"/>
            <a:lstStyle/>
            <a:p>
              <a:pPr algn="ctr">
                <a:lnSpc>
                  <a:spcPts val="2660"/>
                </a:lnSpc>
              </a:pPr>
            </a:p>
          </p:txBody>
        </p:sp>
      </p:grpSp>
      <p:sp>
        <p:nvSpPr>
          <p:cNvPr name="Freeform 57" id="57"/>
          <p:cNvSpPr/>
          <p:nvPr/>
        </p:nvSpPr>
        <p:spPr>
          <a:xfrm flipH="false" flipV="false" rot="0">
            <a:off x="2977633" y="7148075"/>
            <a:ext cx="2296095" cy="1281639"/>
          </a:xfrm>
          <a:custGeom>
            <a:avLst/>
            <a:gdLst/>
            <a:ahLst/>
            <a:cxnLst/>
            <a:rect r="r" b="b" t="t" l="l"/>
            <a:pathLst>
              <a:path h="1281639" w="2296095">
                <a:moveTo>
                  <a:pt x="0" y="0"/>
                </a:moveTo>
                <a:lnTo>
                  <a:pt x="2296096" y="0"/>
                </a:lnTo>
                <a:lnTo>
                  <a:pt x="2296096" y="1281639"/>
                </a:lnTo>
                <a:lnTo>
                  <a:pt x="0" y="1281639"/>
                </a:lnTo>
                <a:lnTo>
                  <a:pt x="0" y="0"/>
                </a:lnTo>
                <a:close/>
              </a:path>
            </a:pathLst>
          </a:custGeom>
          <a:blipFill>
            <a:blip r:embed="rId14">
              <a:extLst>
                <a:ext uri="{96DAC541-7B7A-43D3-8B79-37D633B846F1}">
                  <asvg:svgBlip xmlns:asvg="http://schemas.microsoft.com/office/drawing/2016/SVG/main" r:embed="rId15"/>
                </a:ext>
              </a:extLst>
            </a:blip>
            <a:stretch>
              <a:fillRect l="0" t="0" r="0" b="0"/>
            </a:stretch>
          </a:blipFill>
        </p:spPr>
      </p:sp>
      <p:grpSp>
        <p:nvGrpSpPr>
          <p:cNvPr name="Group 58" id="58"/>
          <p:cNvGrpSpPr/>
          <p:nvPr/>
        </p:nvGrpSpPr>
        <p:grpSpPr>
          <a:xfrm rot="0">
            <a:off x="2626568" y="6345270"/>
            <a:ext cx="476250" cy="476250"/>
            <a:chOff x="0" y="0"/>
            <a:chExt cx="812800" cy="812800"/>
          </a:xfrm>
        </p:grpSpPr>
        <p:sp>
          <p:nvSpPr>
            <p:cNvPr name="Freeform 59" id="59"/>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BEE"/>
            </a:solidFill>
          </p:spPr>
        </p:sp>
        <p:sp>
          <p:nvSpPr>
            <p:cNvPr name="TextBox 60" id="60"/>
            <p:cNvSpPr txBox="true"/>
            <p:nvPr/>
          </p:nvSpPr>
          <p:spPr>
            <a:xfrm>
              <a:off x="76200" y="47625"/>
              <a:ext cx="660400" cy="688975"/>
            </a:xfrm>
            <a:prstGeom prst="rect">
              <a:avLst/>
            </a:prstGeom>
          </p:spPr>
          <p:txBody>
            <a:bodyPr anchor="ctr" rtlCol="false" tIns="50800" lIns="50800" bIns="50800" rIns="50800"/>
            <a:lstStyle/>
            <a:p>
              <a:pPr algn="ctr">
                <a:lnSpc>
                  <a:spcPts val="2660"/>
                </a:lnSpc>
              </a:pPr>
            </a:p>
          </p:txBody>
        </p:sp>
      </p:grpSp>
      <p:sp>
        <p:nvSpPr>
          <p:cNvPr name="TextBox 61" id="61"/>
          <p:cNvSpPr txBox="true"/>
          <p:nvPr/>
        </p:nvSpPr>
        <p:spPr>
          <a:xfrm rot="0">
            <a:off x="2619508" y="6354795"/>
            <a:ext cx="490371" cy="457200"/>
          </a:xfrm>
          <a:prstGeom prst="rect">
            <a:avLst/>
          </a:prstGeom>
        </p:spPr>
        <p:txBody>
          <a:bodyPr anchor="t" rtlCol="false" tIns="0" lIns="0" bIns="0" rIns="0">
            <a:spAutoFit/>
          </a:bodyPr>
          <a:lstStyle/>
          <a:p>
            <a:pPr algn="ctr">
              <a:lnSpc>
                <a:spcPts val="3300"/>
              </a:lnSpc>
            </a:pPr>
            <a:r>
              <a:rPr lang="en-US" sz="3000" spc="-30">
                <a:solidFill>
                  <a:srgbClr val="231F20"/>
                </a:solidFill>
                <a:latin typeface="Poppins"/>
                <a:ea typeface="Poppins"/>
                <a:cs typeface="Poppins"/>
                <a:sym typeface="Poppins"/>
              </a:rPr>
              <a:t>6.</a:t>
            </a:r>
          </a:p>
        </p:txBody>
      </p:sp>
      <p:grpSp>
        <p:nvGrpSpPr>
          <p:cNvPr name="Group 62" id="62"/>
          <p:cNvGrpSpPr/>
          <p:nvPr/>
        </p:nvGrpSpPr>
        <p:grpSpPr>
          <a:xfrm rot="0">
            <a:off x="6122119" y="6345270"/>
            <a:ext cx="476250" cy="476250"/>
            <a:chOff x="0" y="0"/>
            <a:chExt cx="812800" cy="812800"/>
          </a:xfrm>
        </p:grpSpPr>
        <p:sp>
          <p:nvSpPr>
            <p:cNvPr name="Freeform 63" id="63"/>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BEE"/>
            </a:solidFill>
          </p:spPr>
        </p:sp>
        <p:sp>
          <p:nvSpPr>
            <p:cNvPr name="TextBox 64" id="64"/>
            <p:cNvSpPr txBox="true"/>
            <p:nvPr/>
          </p:nvSpPr>
          <p:spPr>
            <a:xfrm>
              <a:off x="76200" y="47625"/>
              <a:ext cx="660400" cy="688975"/>
            </a:xfrm>
            <a:prstGeom prst="rect">
              <a:avLst/>
            </a:prstGeom>
          </p:spPr>
          <p:txBody>
            <a:bodyPr anchor="ctr" rtlCol="false" tIns="50800" lIns="50800" bIns="50800" rIns="50800"/>
            <a:lstStyle/>
            <a:p>
              <a:pPr algn="ctr">
                <a:lnSpc>
                  <a:spcPts val="2660"/>
                </a:lnSpc>
              </a:pPr>
            </a:p>
          </p:txBody>
        </p:sp>
      </p:grpSp>
      <p:sp>
        <p:nvSpPr>
          <p:cNvPr name="TextBox 65" id="65"/>
          <p:cNvSpPr txBox="true"/>
          <p:nvPr/>
        </p:nvSpPr>
        <p:spPr>
          <a:xfrm rot="0">
            <a:off x="6115059" y="6354795"/>
            <a:ext cx="490371" cy="457200"/>
          </a:xfrm>
          <a:prstGeom prst="rect">
            <a:avLst/>
          </a:prstGeom>
        </p:spPr>
        <p:txBody>
          <a:bodyPr anchor="t" rtlCol="false" tIns="0" lIns="0" bIns="0" rIns="0">
            <a:spAutoFit/>
          </a:bodyPr>
          <a:lstStyle/>
          <a:p>
            <a:pPr algn="ctr">
              <a:lnSpc>
                <a:spcPts val="3300"/>
              </a:lnSpc>
            </a:pPr>
            <a:r>
              <a:rPr lang="en-US" sz="3000" spc="-30">
                <a:solidFill>
                  <a:srgbClr val="231F20"/>
                </a:solidFill>
                <a:latin typeface="Poppins"/>
                <a:ea typeface="Poppins"/>
                <a:cs typeface="Poppins"/>
                <a:sym typeface="Poppins"/>
              </a:rPr>
              <a:t>7.</a:t>
            </a:r>
          </a:p>
        </p:txBody>
      </p:sp>
      <p:grpSp>
        <p:nvGrpSpPr>
          <p:cNvPr name="Group 66" id="66"/>
          <p:cNvGrpSpPr/>
          <p:nvPr/>
        </p:nvGrpSpPr>
        <p:grpSpPr>
          <a:xfrm rot="0">
            <a:off x="9617670" y="6345270"/>
            <a:ext cx="476250" cy="476250"/>
            <a:chOff x="0" y="0"/>
            <a:chExt cx="812800" cy="812800"/>
          </a:xfrm>
        </p:grpSpPr>
        <p:sp>
          <p:nvSpPr>
            <p:cNvPr name="Freeform 67" id="67"/>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BEE"/>
            </a:solidFill>
          </p:spPr>
        </p:sp>
        <p:sp>
          <p:nvSpPr>
            <p:cNvPr name="TextBox 68" id="68"/>
            <p:cNvSpPr txBox="true"/>
            <p:nvPr/>
          </p:nvSpPr>
          <p:spPr>
            <a:xfrm>
              <a:off x="76200" y="47625"/>
              <a:ext cx="660400" cy="688975"/>
            </a:xfrm>
            <a:prstGeom prst="rect">
              <a:avLst/>
            </a:prstGeom>
          </p:spPr>
          <p:txBody>
            <a:bodyPr anchor="ctr" rtlCol="false" tIns="50800" lIns="50800" bIns="50800" rIns="50800"/>
            <a:lstStyle/>
            <a:p>
              <a:pPr algn="ctr">
                <a:lnSpc>
                  <a:spcPts val="2660"/>
                </a:lnSpc>
              </a:pPr>
            </a:p>
          </p:txBody>
        </p:sp>
      </p:grpSp>
      <p:sp>
        <p:nvSpPr>
          <p:cNvPr name="TextBox 69" id="69"/>
          <p:cNvSpPr txBox="true"/>
          <p:nvPr/>
        </p:nvSpPr>
        <p:spPr>
          <a:xfrm rot="0">
            <a:off x="9610610" y="6354795"/>
            <a:ext cx="490371" cy="457200"/>
          </a:xfrm>
          <a:prstGeom prst="rect">
            <a:avLst/>
          </a:prstGeom>
        </p:spPr>
        <p:txBody>
          <a:bodyPr anchor="t" rtlCol="false" tIns="0" lIns="0" bIns="0" rIns="0">
            <a:spAutoFit/>
          </a:bodyPr>
          <a:lstStyle/>
          <a:p>
            <a:pPr algn="ctr">
              <a:lnSpc>
                <a:spcPts val="3300"/>
              </a:lnSpc>
            </a:pPr>
            <a:r>
              <a:rPr lang="en-US" sz="3000" spc="-30">
                <a:solidFill>
                  <a:srgbClr val="231F20"/>
                </a:solidFill>
                <a:latin typeface="Poppins"/>
                <a:ea typeface="Poppins"/>
                <a:cs typeface="Poppins"/>
                <a:sym typeface="Poppins"/>
              </a:rPr>
              <a:t>8.</a:t>
            </a:r>
          </a:p>
        </p:txBody>
      </p:sp>
      <p:grpSp>
        <p:nvGrpSpPr>
          <p:cNvPr name="Group 70" id="70"/>
          <p:cNvGrpSpPr/>
          <p:nvPr/>
        </p:nvGrpSpPr>
        <p:grpSpPr>
          <a:xfrm rot="0">
            <a:off x="13113221" y="6345270"/>
            <a:ext cx="476250" cy="476250"/>
            <a:chOff x="0" y="0"/>
            <a:chExt cx="812800" cy="812800"/>
          </a:xfrm>
        </p:grpSpPr>
        <p:sp>
          <p:nvSpPr>
            <p:cNvPr name="Freeform 71" id="71"/>
            <p:cNvSpPr/>
            <p:nvPr/>
          </p:nvSpPr>
          <p:spPr>
            <a:xfrm flipH="false" flipV="false" rot="0">
              <a:off x="0" y="0"/>
              <a:ext cx="812800" cy="812800"/>
            </a:xfrm>
            <a:custGeom>
              <a:avLst/>
              <a:gdLst/>
              <a:ahLst/>
              <a:cxnLst/>
              <a:rect r="r" b="b" t="t" l="l"/>
              <a:pathLst>
                <a:path h="812800" w="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4EBEE"/>
            </a:solidFill>
          </p:spPr>
        </p:sp>
        <p:sp>
          <p:nvSpPr>
            <p:cNvPr name="TextBox 72" id="72"/>
            <p:cNvSpPr txBox="true"/>
            <p:nvPr/>
          </p:nvSpPr>
          <p:spPr>
            <a:xfrm>
              <a:off x="76200" y="47625"/>
              <a:ext cx="660400" cy="688975"/>
            </a:xfrm>
            <a:prstGeom prst="rect">
              <a:avLst/>
            </a:prstGeom>
          </p:spPr>
          <p:txBody>
            <a:bodyPr anchor="ctr" rtlCol="false" tIns="50800" lIns="50800" bIns="50800" rIns="50800"/>
            <a:lstStyle/>
            <a:p>
              <a:pPr algn="ctr">
                <a:lnSpc>
                  <a:spcPts val="2660"/>
                </a:lnSpc>
              </a:pPr>
            </a:p>
          </p:txBody>
        </p:sp>
      </p:grpSp>
      <p:sp>
        <p:nvSpPr>
          <p:cNvPr name="TextBox 73" id="73"/>
          <p:cNvSpPr txBox="true"/>
          <p:nvPr/>
        </p:nvSpPr>
        <p:spPr>
          <a:xfrm rot="0">
            <a:off x="13106161" y="6354795"/>
            <a:ext cx="490371" cy="457200"/>
          </a:xfrm>
          <a:prstGeom prst="rect">
            <a:avLst/>
          </a:prstGeom>
        </p:spPr>
        <p:txBody>
          <a:bodyPr anchor="t" rtlCol="false" tIns="0" lIns="0" bIns="0" rIns="0">
            <a:spAutoFit/>
          </a:bodyPr>
          <a:lstStyle/>
          <a:p>
            <a:pPr algn="ctr">
              <a:lnSpc>
                <a:spcPts val="3300"/>
              </a:lnSpc>
            </a:pPr>
            <a:r>
              <a:rPr lang="en-US" sz="3000" spc="-30">
                <a:solidFill>
                  <a:srgbClr val="231F20"/>
                </a:solidFill>
                <a:latin typeface="Poppins"/>
                <a:ea typeface="Poppins"/>
                <a:cs typeface="Poppins"/>
                <a:sym typeface="Poppins"/>
              </a:rPr>
              <a:t>9.</a:t>
            </a:r>
          </a:p>
        </p:txBody>
      </p:sp>
      <p:sp>
        <p:nvSpPr>
          <p:cNvPr name="TextBox 74" id="74"/>
          <p:cNvSpPr txBox="true"/>
          <p:nvPr/>
        </p:nvSpPr>
        <p:spPr>
          <a:xfrm rot="0">
            <a:off x="2345481" y="904875"/>
            <a:ext cx="13597039" cy="1094740"/>
          </a:xfrm>
          <a:prstGeom prst="rect">
            <a:avLst/>
          </a:prstGeom>
        </p:spPr>
        <p:txBody>
          <a:bodyPr anchor="t" rtlCol="false" tIns="0" lIns="0" bIns="0" rIns="0">
            <a:spAutoFit/>
          </a:bodyPr>
          <a:lstStyle/>
          <a:p>
            <a:pPr algn="ctr">
              <a:lnSpc>
                <a:spcPts val="8959"/>
              </a:lnSpc>
            </a:pPr>
            <a:r>
              <a:rPr lang="en-US" sz="6399">
                <a:solidFill>
                  <a:srgbClr val="FEFCFB"/>
                </a:solidFill>
                <a:latin typeface="League Spartan"/>
                <a:ea typeface="League Spartan"/>
                <a:cs typeface="League Spartan"/>
                <a:sym typeface="League Spartan"/>
              </a:rPr>
              <a:t>Mencuci tangan</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044A7C"/>
        </a:solidFill>
      </p:bgPr>
    </p:bg>
    <p:spTree>
      <p:nvGrpSpPr>
        <p:cNvPr id="1" name=""/>
        <p:cNvGrpSpPr/>
        <p:nvPr/>
      </p:nvGrpSpPr>
      <p:grpSpPr>
        <a:xfrm>
          <a:off x="0" y="0"/>
          <a:ext cx="0" cy="0"/>
          <a:chOff x="0" y="0"/>
          <a:chExt cx="0" cy="0"/>
        </a:xfrm>
      </p:grpSpPr>
      <p:sp>
        <p:nvSpPr>
          <p:cNvPr name="Freeform 2" id="2"/>
          <p:cNvSpPr/>
          <p:nvPr/>
        </p:nvSpPr>
        <p:spPr>
          <a:xfrm flipH="false" flipV="false" rot="0">
            <a:off x="1786714" y="3668755"/>
            <a:ext cx="1772906" cy="1914069"/>
          </a:xfrm>
          <a:custGeom>
            <a:avLst/>
            <a:gdLst/>
            <a:ahLst/>
            <a:cxnLst/>
            <a:rect r="r" b="b" t="t" l="l"/>
            <a:pathLst>
              <a:path h="1914069" w="1772906">
                <a:moveTo>
                  <a:pt x="0" y="0"/>
                </a:moveTo>
                <a:lnTo>
                  <a:pt x="1772906" y="0"/>
                </a:lnTo>
                <a:lnTo>
                  <a:pt x="1772906" y="1914069"/>
                </a:lnTo>
                <a:lnTo>
                  <a:pt x="0" y="1914069"/>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Freeform 3" id="3"/>
          <p:cNvSpPr/>
          <p:nvPr/>
        </p:nvSpPr>
        <p:spPr>
          <a:xfrm flipH="false" flipV="false" rot="0">
            <a:off x="5979987" y="3500573"/>
            <a:ext cx="2014138" cy="2250433"/>
          </a:xfrm>
          <a:custGeom>
            <a:avLst/>
            <a:gdLst/>
            <a:ahLst/>
            <a:cxnLst/>
            <a:rect r="r" b="b" t="t" l="l"/>
            <a:pathLst>
              <a:path h="2250433" w="2014138">
                <a:moveTo>
                  <a:pt x="0" y="0"/>
                </a:moveTo>
                <a:lnTo>
                  <a:pt x="2014138" y="0"/>
                </a:lnTo>
                <a:lnTo>
                  <a:pt x="2014138" y="2250433"/>
                </a:lnTo>
                <a:lnTo>
                  <a:pt x="0" y="2250433"/>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Freeform 4" id="4"/>
          <p:cNvSpPr/>
          <p:nvPr/>
        </p:nvSpPr>
        <p:spPr>
          <a:xfrm flipH="false" flipV="false" rot="0">
            <a:off x="10175728" y="3500573"/>
            <a:ext cx="2250433" cy="2250433"/>
          </a:xfrm>
          <a:custGeom>
            <a:avLst/>
            <a:gdLst/>
            <a:ahLst/>
            <a:cxnLst/>
            <a:rect r="r" b="b" t="t" l="l"/>
            <a:pathLst>
              <a:path h="2250433" w="2250433">
                <a:moveTo>
                  <a:pt x="0" y="0"/>
                </a:moveTo>
                <a:lnTo>
                  <a:pt x="2250433" y="0"/>
                </a:lnTo>
                <a:lnTo>
                  <a:pt x="2250433" y="2250433"/>
                </a:lnTo>
                <a:lnTo>
                  <a:pt x="0" y="2250433"/>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Freeform 5" id="5"/>
          <p:cNvSpPr/>
          <p:nvPr/>
        </p:nvSpPr>
        <p:spPr>
          <a:xfrm flipH="false" flipV="false" rot="0">
            <a:off x="14375953" y="3668755"/>
            <a:ext cx="2477759" cy="1914069"/>
          </a:xfrm>
          <a:custGeom>
            <a:avLst/>
            <a:gdLst/>
            <a:ahLst/>
            <a:cxnLst/>
            <a:rect r="r" b="b" t="t" l="l"/>
            <a:pathLst>
              <a:path h="1914069" w="2477759">
                <a:moveTo>
                  <a:pt x="0" y="0"/>
                </a:moveTo>
                <a:lnTo>
                  <a:pt x="2477759" y="0"/>
                </a:lnTo>
                <a:lnTo>
                  <a:pt x="2477759" y="1914069"/>
                </a:lnTo>
                <a:lnTo>
                  <a:pt x="0" y="1914069"/>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sp>
        <p:nvSpPr>
          <p:cNvPr name="TextBox 6" id="6"/>
          <p:cNvSpPr txBox="true"/>
          <p:nvPr/>
        </p:nvSpPr>
        <p:spPr>
          <a:xfrm rot="0">
            <a:off x="1036785" y="6027231"/>
            <a:ext cx="3272764" cy="1009650"/>
          </a:xfrm>
          <a:prstGeom prst="rect">
            <a:avLst/>
          </a:prstGeom>
        </p:spPr>
        <p:txBody>
          <a:bodyPr anchor="t" rtlCol="false" tIns="0" lIns="0" bIns="0" rIns="0">
            <a:spAutoFit/>
          </a:bodyPr>
          <a:lstStyle/>
          <a:p>
            <a:pPr algn="ctr">
              <a:lnSpc>
                <a:spcPts val="3900"/>
              </a:lnSpc>
            </a:pPr>
            <a:r>
              <a:rPr lang="en-US" b="true" sz="3000" spc="-60">
                <a:solidFill>
                  <a:srgbClr val="FEFCFB"/>
                </a:solidFill>
                <a:latin typeface="Poppins Medium"/>
                <a:ea typeface="Poppins Medium"/>
                <a:cs typeface="Poppins Medium"/>
                <a:sym typeface="Poppins Medium"/>
              </a:rPr>
              <a:t>Sabun dan Antiseptik</a:t>
            </a:r>
          </a:p>
        </p:txBody>
      </p:sp>
      <p:sp>
        <p:nvSpPr>
          <p:cNvPr name="TextBox 7" id="7"/>
          <p:cNvSpPr txBox="true"/>
          <p:nvPr/>
        </p:nvSpPr>
        <p:spPr>
          <a:xfrm rot="0">
            <a:off x="5350674" y="6274881"/>
            <a:ext cx="3272764" cy="514350"/>
          </a:xfrm>
          <a:prstGeom prst="rect">
            <a:avLst/>
          </a:prstGeom>
        </p:spPr>
        <p:txBody>
          <a:bodyPr anchor="t" rtlCol="false" tIns="0" lIns="0" bIns="0" rIns="0">
            <a:spAutoFit/>
          </a:bodyPr>
          <a:lstStyle/>
          <a:p>
            <a:pPr algn="ctr">
              <a:lnSpc>
                <a:spcPts val="3900"/>
              </a:lnSpc>
            </a:pPr>
            <a:r>
              <a:rPr lang="en-US" b="true" sz="3000" spc="-60">
                <a:solidFill>
                  <a:srgbClr val="FEFCFB"/>
                </a:solidFill>
                <a:latin typeface="Poppins Medium"/>
                <a:ea typeface="Poppins Medium"/>
                <a:cs typeface="Poppins Medium"/>
                <a:sym typeface="Poppins Medium"/>
              </a:rPr>
              <a:t>Suhu Panas</a:t>
            </a:r>
          </a:p>
        </p:txBody>
      </p:sp>
      <p:sp>
        <p:nvSpPr>
          <p:cNvPr name="TextBox 8" id="8"/>
          <p:cNvSpPr txBox="true"/>
          <p:nvPr/>
        </p:nvSpPr>
        <p:spPr>
          <a:xfrm rot="0">
            <a:off x="9664562" y="6274881"/>
            <a:ext cx="3272764" cy="514350"/>
          </a:xfrm>
          <a:prstGeom prst="rect">
            <a:avLst/>
          </a:prstGeom>
        </p:spPr>
        <p:txBody>
          <a:bodyPr anchor="t" rtlCol="false" tIns="0" lIns="0" bIns="0" rIns="0">
            <a:spAutoFit/>
          </a:bodyPr>
          <a:lstStyle/>
          <a:p>
            <a:pPr algn="ctr">
              <a:lnSpc>
                <a:spcPts val="3900"/>
              </a:lnSpc>
            </a:pPr>
            <a:r>
              <a:rPr lang="en-US" b="true" sz="3000" spc="-60">
                <a:solidFill>
                  <a:srgbClr val="FEFCFB"/>
                </a:solidFill>
                <a:latin typeface="Poppins Medium"/>
                <a:ea typeface="Poppins Medium"/>
                <a:cs typeface="Poppins Medium"/>
                <a:sym typeface="Poppins Medium"/>
              </a:rPr>
              <a:t>Sinar UV</a:t>
            </a:r>
          </a:p>
        </p:txBody>
      </p:sp>
      <p:sp>
        <p:nvSpPr>
          <p:cNvPr name="TextBox 9" id="9"/>
          <p:cNvSpPr txBox="true"/>
          <p:nvPr/>
        </p:nvSpPr>
        <p:spPr>
          <a:xfrm rot="0">
            <a:off x="13978451" y="6027231"/>
            <a:ext cx="3272764" cy="1009650"/>
          </a:xfrm>
          <a:prstGeom prst="rect">
            <a:avLst/>
          </a:prstGeom>
        </p:spPr>
        <p:txBody>
          <a:bodyPr anchor="t" rtlCol="false" tIns="0" lIns="0" bIns="0" rIns="0">
            <a:spAutoFit/>
          </a:bodyPr>
          <a:lstStyle/>
          <a:p>
            <a:pPr algn="ctr">
              <a:lnSpc>
                <a:spcPts val="3900"/>
              </a:lnSpc>
            </a:pPr>
            <a:r>
              <a:rPr lang="en-US" b="true" sz="3000" spc="-60">
                <a:solidFill>
                  <a:srgbClr val="FEFCFB"/>
                </a:solidFill>
                <a:latin typeface="Poppins Medium"/>
                <a:ea typeface="Poppins Medium"/>
                <a:cs typeface="Poppins Medium"/>
                <a:sym typeface="Poppins Medium"/>
              </a:rPr>
              <a:t>Sistem Kekebalan Tubuh</a:t>
            </a:r>
          </a:p>
        </p:txBody>
      </p:sp>
      <p:sp>
        <p:nvSpPr>
          <p:cNvPr name="TextBox 10" id="10"/>
          <p:cNvSpPr txBox="true"/>
          <p:nvPr/>
        </p:nvSpPr>
        <p:spPr>
          <a:xfrm rot="0">
            <a:off x="1151360" y="2068174"/>
            <a:ext cx="15985281" cy="1094740"/>
          </a:xfrm>
          <a:prstGeom prst="rect">
            <a:avLst/>
          </a:prstGeom>
        </p:spPr>
        <p:txBody>
          <a:bodyPr anchor="t" rtlCol="false" tIns="0" lIns="0" bIns="0" rIns="0">
            <a:spAutoFit/>
          </a:bodyPr>
          <a:lstStyle/>
          <a:p>
            <a:pPr algn="ctr">
              <a:lnSpc>
                <a:spcPts val="8959"/>
              </a:lnSpc>
            </a:pPr>
            <a:r>
              <a:rPr lang="en-US" sz="6399">
                <a:solidFill>
                  <a:srgbClr val="FEFCFB"/>
                </a:solidFill>
                <a:latin typeface="League Spartan"/>
                <a:ea typeface="League Spartan"/>
                <a:cs typeface="League Spartan"/>
                <a:sym typeface="League Spartan"/>
              </a:rPr>
              <a:t>Lawan kuman</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044A7C"/>
        </a:solidFill>
      </p:bgPr>
    </p:bg>
    <p:spTree>
      <p:nvGrpSpPr>
        <p:cNvPr id="1" name=""/>
        <p:cNvGrpSpPr/>
        <p:nvPr/>
      </p:nvGrpSpPr>
      <p:grpSpPr>
        <a:xfrm>
          <a:off x="0" y="0"/>
          <a:ext cx="0" cy="0"/>
          <a:chOff x="0" y="0"/>
          <a:chExt cx="0" cy="0"/>
        </a:xfrm>
      </p:grpSpPr>
      <p:sp>
        <p:nvSpPr>
          <p:cNvPr name="Freeform 2" id="2"/>
          <p:cNvSpPr/>
          <p:nvPr/>
        </p:nvSpPr>
        <p:spPr>
          <a:xfrm flipH="false" flipV="false" rot="0">
            <a:off x="6253173" y="4868124"/>
            <a:ext cx="5781654" cy="4011022"/>
          </a:xfrm>
          <a:custGeom>
            <a:avLst/>
            <a:gdLst/>
            <a:ahLst/>
            <a:cxnLst/>
            <a:rect r="r" b="b" t="t" l="l"/>
            <a:pathLst>
              <a:path h="4011022" w="5781654">
                <a:moveTo>
                  <a:pt x="0" y="0"/>
                </a:moveTo>
                <a:lnTo>
                  <a:pt x="5781654" y="0"/>
                </a:lnTo>
                <a:lnTo>
                  <a:pt x="5781654" y="4011023"/>
                </a:lnTo>
                <a:lnTo>
                  <a:pt x="0" y="4011023"/>
                </a:lnTo>
                <a:lnTo>
                  <a:pt x="0" y="0"/>
                </a:lnTo>
                <a:close/>
              </a:path>
            </a:pathLst>
          </a:custGeom>
          <a:blipFill>
            <a:blip r:embed="rId2"/>
            <a:stretch>
              <a:fillRect l="0" t="0" r="0" b="0"/>
            </a:stretch>
          </a:blipFill>
        </p:spPr>
      </p:sp>
      <p:sp>
        <p:nvSpPr>
          <p:cNvPr name="TextBox 3" id="3"/>
          <p:cNvSpPr txBox="true"/>
          <p:nvPr/>
        </p:nvSpPr>
        <p:spPr>
          <a:xfrm rot="0">
            <a:off x="2018806" y="2590297"/>
            <a:ext cx="14250389" cy="1724025"/>
          </a:xfrm>
          <a:prstGeom prst="rect">
            <a:avLst/>
          </a:prstGeom>
        </p:spPr>
        <p:txBody>
          <a:bodyPr anchor="t" rtlCol="false" tIns="0" lIns="0" bIns="0" rIns="0">
            <a:spAutoFit/>
          </a:bodyPr>
          <a:lstStyle/>
          <a:p>
            <a:pPr algn="ctr">
              <a:lnSpc>
                <a:spcPts val="13200"/>
              </a:lnSpc>
            </a:pPr>
            <a:r>
              <a:rPr lang="en-US" sz="12000">
                <a:solidFill>
                  <a:srgbClr val="FEFCFB"/>
                </a:solidFill>
                <a:latin typeface="League Spartan"/>
                <a:ea typeface="League Spartan"/>
                <a:cs typeface="League Spartan"/>
                <a:sym typeface="League Spartan"/>
              </a:rPr>
              <a:t>Terima kasih</a:t>
            </a:r>
          </a:p>
        </p:txBody>
      </p:sp>
      <p:sp>
        <p:nvSpPr>
          <p:cNvPr name="TextBox 4" id="4"/>
          <p:cNvSpPr txBox="true"/>
          <p:nvPr/>
        </p:nvSpPr>
        <p:spPr>
          <a:xfrm rot="0">
            <a:off x="4862274" y="1412792"/>
            <a:ext cx="8563451" cy="868680"/>
          </a:xfrm>
          <a:prstGeom prst="rect">
            <a:avLst/>
          </a:prstGeom>
        </p:spPr>
        <p:txBody>
          <a:bodyPr anchor="t" rtlCol="false" tIns="0" lIns="0" bIns="0" rIns="0">
            <a:spAutoFit/>
          </a:bodyPr>
          <a:lstStyle/>
          <a:p>
            <a:pPr algn="ctr">
              <a:lnSpc>
                <a:spcPts val="6719"/>
              </a:lnSpc>
            </a:pPr>
            <a:r>
              <a:rPr lang="en-US" sz="4800" b="true">
                <a:solidFill>
                  <a:srgbClr val="FEFCFB"/>
                </a:solidFill>
                <a:latin typeface="Poppins Semi-Bold"/>
                <a:ea typeface="Poppins Semi-Bold"/>
                <a:cs typeface="Poppins Semi-Bold"/>
                <a:sym typeface="Poppins Semi-Bold"/>
              </a:rPr>
              <a:t>Sekian</a:t>
            </a:r>
          </a:p>
        </p:txBody>
      </p:sp>
      <p:sp>
        <p:nvSpPr>
          <p:cNvPr name="Freeform 5" id="5"/>
          <p:cNvSpPr/>
          <p:nvPr/>
        </p:nvSpPr>
        <p:spPr>
          <a:xfrm flipH="false" flipV="false" rot="0">
            <a:off x="0" y="0"/>
            <a:ext cx="2293994" cy="2262452"/>
          </a:xfrm>
          <a:custGeom>
            <a:avLst/>
            <a:gdLst/>
            <a:ahLst/>
            <a:cxnLst/>
            <a:rect r="r" b="b" t="t" l="l"/>
            <a:pathLst>
              <a:path h="2262452" w="2293994">
                <a:moveTo>
                  <a:pt x="0" y="0"/>
                </a:moveTo>
                <a:lnTo>
                  <a:pt x="2293994" y="0"/>
                </a:lnTo>
                <a:lnTo>
                  <a:pt x="2293994" y="2262452"/>
                </a:lnTo>
                <a:lnTo>
                  <a:pt x="0" y="2262452"/>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p:spPr>
      </p:sp>
      <p:sp>
        <p:nvSpPr>
          <p:cNvPr name="Freeform 6" id="6"/>
          <p:cNvSpPr/>
          <p:nvPr/>
        </p:nvSpPr>
        <p:spPr>
          <a:xfrm flipH="false" flipV="false" rot="0">
            <a:off x="15994006" y="8024548"/>
            <a:ext cx="2293994" cy="2262452"/>
          </a:xfrm>
          <a:custGeom>
            <a:avLst/>
            <a:gdLst/>
            <a:ahLst/>
            <a:cxnLst/>
            <a:rect r="r" b="b" t="t" l="l"/>
            <a:pathLst>
              <a:path h="2262452" w="2293994">
                <a:moveTo>
                  <a:pt x="0" y="0"/>
                </a:moveTo>
                <a:lnTo>
                  <a:pt x="2293994" y="0"/>
                </a:lnTo>
                <a:lnTo>
                  <a:pt x="2293994" y="2262452"/>
                </a:lnTo>
                <a:lnTo>
                  <a:pt x="0" y="2262452"/>
                </a:lnTo>
                <a:lnTo>
                  <a:pt x="0" y="0"/>
                </a:lnTo>
                <a:close/>
              </a:path>
            </a:pathLst>
          </a:custGeom>
          <a:blipFill>
            <a:blip r:embed="rId3">
              <a:alphaModFix amt="50000"/>
              <a:extLst>
                <a:ext uri="{96DAC541-7B7A-43D3-8B79-37D633B846F1}">
                  <asvg:svgBlip xmlns:asvg="http://schemas.microsoft.com/office/drawing/2016/SVG/main" r:embed="rId4"/>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DAHYsuPGRKk</dc:identifier>
  <dcterms:modified xsi:type="dcterms:W3CDTF">2011-08-01T06:04:30Z</dcterms:modified>
  <cp:revision>1</cp:revision>
  <dc:title>Kuman Presentasi</dc:title>
</cp:coreProperties>
</file>