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64278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6104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3131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8161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555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39664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6423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7041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2736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80934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05208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0173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37738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066143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36591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357106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7309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41B4DD29-3FA9-496D-8051-93EBCA147C8F}" type="datetimeFigureOut">
              <a:rPr lang="en-ID" smtClean="0"/>
              <a:t>21/10/2026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ID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1FDD9DDA-96A9-47A1-8CF9-36BA999FA4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60411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nW8C9CzImo8?si=qb0mLBH_uY9QicGy" TargetMode="External"/><Relationship Id="rId2" Type="http://schemas.openxmlformats.org/officeDocument/2006/relationships/hyperlink" Target="https://youtu.be/0nGb2MSKLQM?si=k3abWNw-H1OXddW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EDBAA-5528-4C32-8FF5-C13EBE8822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MATERI PEMBELAJARAN PENDIDIKAN PANCASILA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E09C9C-9131-43D9-B6B5-17EADDBD1D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n-US" dirty="0"/>
              <a:t>KELAS 2 C</a:t>
            </a:r>
          </a:p>
          <a:p>
            <a:r>
              <a:rPr lang="en-US" dirty="0"/>
              <a:t>SEMESTER 1</a:t>
            </a:r>
          </a:p>
          <a:p>
            <a:r>
              <a:rPr lang="en-US" dirty="0"/>
              <a:t>TAHUN PELAJARAN 2026/2027</a:t>
            </a:r>
          </a:p>
          <a:p>
            <a:r>
              <a:rPr lang="en-US" dirty="0"/>
              <a:t>SDIT ALFIRDAUS SEMARANG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570561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6AAC2-8DDC-478C-864D-A71D1CF09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PENTINGNYA MEMATUHI ATURAN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EF7B5-1FE0-4DE5-9E67-1DC71C6CF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agar </a:t>
            </a:r>
            <a:r>
              <a:rPr lang="en-US" dirty="0" err="1"/>
              <a:t>kehidupan</a:t>
            </a:r>
            <a:r>
              <a:rPr lang="en-US" dirty="0"/>
              <a:t> di </a:t>
            </a:r>
            <a:r>
              <a:rPr lang="en-US" dirty="0" err="1"/>
              <a:t>rumah</a:t>
            </a:r>
            <a:r>
              <a:rPr lang="en-US" dirty="0"/>
              <a:t>,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masyarakat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tertib</a:t>
            </a:r>
            <a:r>
              <a:rPr lang="en-US" dirty="0"/>
              <a:t>.</a:t>
            </a:r>
          </a:p>
          <a:p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tertulis</a:t>
            </a:r>
            <a:r>
              <a:rPr lang="en-US" dirty="0"/>
              <a:t>.</a:t>
            </a:r>
          </a:p>
          <a:p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dipatuhi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anggota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.</a:t>
            </a:r>
          </a:p>
          <a:p>
            <a:r>
              <a:rPr lang="en-US" dirty="0" err="1"/>
              <a:t>Taat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</a:t>
            </a:r>
            <a:r>
              <a:rPr lang="en-US" dirty="0" err="1"/>
              <a:t>suasana</a:t>
            </a:r>
            <a:r>
              <a:rPr lang="en-US" dirty="0"/>
              <a:t> </a:t>
            </a:r>
            <a:r>
              <a:rPr lang="en-US" dirty="0" err="1"/>
              <a:t>tertib</a:t>
            </a:r>
            <a:r>
              <a:rPr lang="en-US" dirty="0"/>
              <a:t> dan </a:t>
            </a:r>
            <a:r>
              <a:rPr lang="en-US" dirty="0" err="1"/>
              <a:t>teratur</a:t>
            </a:r>
            <a:r>
              <a:rPr lang="en-US" dirty="0"/>
              <a:t>.</a:t>
            </a:r>
          </a:p>
          <a:p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taat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suasana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tertib</a:t>
            </a:r>
            <a:r>
              <a:rPr lang="en-US" dirty="0"/>
              <a:t> dan </a:t>
            </a:r>
            <a:r>
              <a:rPr lang="en-US" dirty="0" err="1"/>
              <a:t>kacau</a:t>
            </a:r>
            <a:r>
              <a:rPr lang="en-US" dirty="0"/>
              <a:t>.</a:t>
            </a:r>
          </a:p>
          <a:p>
            <a:r>
              <a:rPr lang="en-US" dirty="0"/>
              <a:t>Orang yang </a:t>
            </a:r>
            <a:r>
              <a:rPr lang="en-US" dirty="0" err="1"/>
              <a:t>melanggar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dikenai</a:t>
            </a:r>
            <a:r>
              <a:rPr lang="en-US" dirty="0"/>
              <a:t> </a:t>
            </a:r>
            <a:r>
              <a:rPr lang="en-US" dirty="0" err="1"/>
              <a:t>sangsi</a:t>
            </a:r>
            <a:r>
              <a:rPr lang="en-US" dirty="0"/>
              <a:t>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088469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16EDA-ABAB-4823-A1CA-472F8FB94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Lihatlah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pentingnya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di link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!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AB3B4-C418-4792-B743-1AD0ACCD2A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>
                <a:hlinkClick r:id="rId2"/>
              </a:rPr>
              <a:t>https://youtu.be/0nGb2MSKLQM?si=k3abWNw-H1OXddWU</a:t>
            </a:r>
            <a:r>
              <a:rPr lang="en-ID" dirty="0"/>
              <a:t>  Aku </a:t>
            </a:r>
            <a:r>
              <a:rPr lang="en-ID" dirty="0" err="1"/>
              <a:t>patuh</a:t>
            </a:r>
            <a:r>
              <a:rPr lang="en-ID" dirty="0"/>
              <a:t> </a:t>
            </a:r>
            <a:r>
              <a:rPr lang="en-ID" dirty="0" err="1"/>
              <a:t>aturan</a:t>
            </a:r>
            <a:r>
              <a:rPr lang="en-ID" dirty="0"/>
              <a:t>.</a:t>
            </a:r>
          </a:p>
          <a:p>
            <a:endParaRPr lang="en-ID" dirty="0"/>
          </a:p>
          <a:p>
            <a:endParaRPr lang="en-ID" dirty="0"/>
          </a:p>
          <a:p>
            <a:endParaRPr lang="en-ID" dirty="0"/>
          </a:p>
          <a:p>
            <a:r>
              <a:rPr lang="en-ID" dirty="0">
                <a:hlinkClick r:id="rId3"/>
              </a:rPr>
              <a:t>https://youtu.be/nW8C9CzImo8?si=qb0mLBH_uY9QicGy</a:t>
            </a:r>
            <a:r>
              <a:rPr lang="en-ID" dirty="0"/>
              <a:t> </a:t>
            </a:r>
            <a:r>
              <a:rPr lang="en-ID" dirty="0" err="1"/>
              <a:t>Aturan</a:t>
            </a:r>
            <a:r>
              <a:rPr lang="en-ID" dirty="0"/>
              <a:t> di </a:t>
            </a:r>
            <a:r>
              <a:rPr lang="en-ID" dirty="0" err="1"/>
              <a:t>sekolah</a:t>
            </a:r>
            <a:r>
              <a:rPr lang="en-ID" dirty="0"/>
              <a:t>.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99119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57A7F-687A-44A5-B6F1-A966508B8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92708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 i="1" dirty="0" err="1">
                <a:solidFill>
                  <a:srgbClr val="00B050"/>
                </a:solidFill>
              </a:rPr>
              <a:t>Semoga</a:t>
            </a:r>
            <a:r>
              <a:rPr lang="en-US" b="1" i="1" dirty="0">
                <a:solidFill>
                  <a:srgbClr val="00B050"/>
                </a:solidFill>
              </a:rPr>
              <a:t> </a:t>
            </a:r>
            <a:r>
              <a:rPr lang="en-US" b="1" i="1" dirty="0" err="1">
                <a:solidFill>
                  <a:srgbClr val="00B050"/>
                </a:solidFill>
              </a:rPr>
              <a:t>manfaat</a:t>
            </a:r>
            <a:r>
              <a:rPr lang="en-US" b="1" i="1" dirty="0">
                <a:solidFill>
                  <a:srgbClr val="00B050"/>
                </a:solidFill>
              </a:rPr>
              <a:t>, </a:t>
            </a:r>
            <a:r>
              <a:rPr lang="en-US" b="1" i="1" dirty="0" err="1">
                <a:solidFill>
                  <a:srgbClr val="00B050"/>
                </a:solidFill>
              </a:rPr>
              <a:t>ketemu</a:t>
            </a:r>
            <a:r>
              <a:rPr lang="en-US" b="1" i="1" dirty="0">
                <a:solidFill>
                  <a:srgbClr val="00B050"/>
                </a:solidFill>
              </a:rPr>
              <a:t> </a:t>
            </a:r>
            <a:r>
              <a:rPr lang="en-US" b="1" i="1" dirty="0" err="1">
                <a:solidFill>
                  <a:srgbClr val="00B050"/>
                </a:solidFill>
              </a:rPr>
              <a:t>lagi</a:t>
            </a:r>
            <a:r>
              <a:rPr lang="en-US" b="1" i="1" dirty="0">
                <a:solidFill>
                  <a:srgbClr val="00B050"/>
                </a:solidFill>
              </a:rPr>
              <a:t> di </a:t>
            </a:r>
            <a:r>
              <a:rPr lang="en-US" b="1" i="1" dirty="0" err="1">
                <a:solidFill>
                  <a:srgbClr val="00B050"/>
                </a:solidFill>
              </a:rPr>
              <a:t>materi</a:t>
            </a:r>
            <a:r>
              <a:rPr lang="en-US" b="1" i="1" dirty="0">
                <a:solidFill>
                  <a:srgbClr val="00B050"/>
                </a:solidFill>
              </a:rPr>
              <a:t> yang lain….</a:t>
            </a:r>
            <a:br>
              <a:rPr lang="en-US" sz="1600" b="1" i="1" dirty="0">
                <a:solidFill>
                  <a:srgbClr val="00B050"/>
                </a:solidFill>
              </a:rPr>
            </a:br>
            <a:br>
              <a:rPr lang="en-US" sz="1600" b="1" i="1" dirty="0">
                <a:solidFill>
                  <a:srgbClr val="00B050"/>
                </a:solidFill>
              </a:rPr>
            </a:br>
            <a:r>
              <a:rPr lang="en-US" sz="1600" b="1" i="1" dirty="0" err="1">
                <a:solidFill>
                  <a:srgbClr val="00B050"/>
                </a:solidFill>
              </a:rPr>
              <a:t>Wali</a:t>
            </a:r>
            <a:r>
              <a:rPr lang="en-US" sz="1600" b="1" i="1" dirty="0">
                <a:solidFill>
                  <a:srgbClr val="00B050"/>
                </a:solidFill>
              </a:rPr>
              <a:t> Kelas 2C,</a:t>
            </a:r>
            <a:br>
              <a:rPr lang="en-US" sz="1600" b="1" i="1" dirty="0">
                <a:solidFill>
                  <a:srgbClr val="00B050"/>
                </a:solidFill>
              </a:rPr>
            </a:br>
            <a:r>
              <a:rPr lang="en-US" sz="1600" b="1" i="1" dirty="0" err="1">
                <a:solidFill>
                  <a:srgbClr val="00B050"/>
                </a:solidFill>
              </a:rPr>
              <a:t>Sunardi</a:t>
            </a:r>
            <a:r>
              <a:rPr lang="en-US" sz="1600" b="1" i="1" dirty="0">
                <a:solidFill>
                  <a:srgbClr val="00B050"/>
                </a:solidFill>
              </a:rPr>
              <a:t>, </a:t>
            </a:r>
            <a:r>
              <a:rPr lang="en-US" sz="1600" b="1" i="1" dirty="0" err="1">
                <a:solidFill>
                  <a:srgbClr val="00B050"/>
                </a:solidFill>
              </a:rPr>
              <a:t>S.Ag</a:t>
            </a:r>
            <a:endParaRPr lang="en-ID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330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36</TotalTime>
  <Words>138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Ion Boardroom</vt:lpstr>
      <vt:lpstr>MATERI PEMBELAJARAN PENDIDIKAN PANCASILA</vt:lpstr>
      <vt:lpstr>PENTINGNYA MEMATUHI ATURAN</vt:lpstr>
      <vt:lpstr>Lihatlah materi tentang pentingnya aturan di link berikut ini !</vt:lpstr>
      <vt:lpstr>Semoga manfaat, ketemu lagi di materi yang lain….  Wali Kelas 2C, Sunardi, S.Ag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PEMBELAJARAN PENDIDIKAN PANCASILA</dc:title>
  <dc:creator>ThinkPad</dc:creator>
  <cp:lastModifiedBy>ThinkPad</cp:lastModifiedBy>
  <cp:revision>4</cp:revision>
  <dcterms:created xsi:type="dcterms:W3CDTF">2026-10-21T00:22:15Z</dcterms:created>
  <dcterms:modified xsi:type="dcterms:W3CDTF">2026-10-21T00:58:38Z</dcterms:modified>
</cp:coreProperties>
</file>