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Inter Medium" panose="020B0604020202020204" charset="0"/>
      <p:regular r:id="rId12"/>
    </p:embeddedFont>
    <p:embeddedFont>
      <p:font typeface="Swung Note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7" d="100"/>
          <a:sy n="37" d="100"/>
        </p:scale>
        <p:origin x="872" y="-8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2.sv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svg"/><Relationship Id="rId7" Type="http://schemas.openxmlformats.org/officeDocument/2006/relationships/image" Target="../media/image23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1.svg"/><Relationship Id="rId7" Type="http://schemas.openxmlformats.org/officeDocument/2006/relationships/image" Target="../media/image26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8.svg"/><Relationship Id="rId5" Type="http://schemas.openxmlformats.org/officeDocument/2006/relationships/image" Target="../media/image2.svg"/><Relationship Id="rId10" Type="http://schemas.openxmlformats.org/officeDocument/2006/relationships/image" Target="../media/image27.png"/><Relationship Id="rId4" Type="http://schemas.openxmlformats.org/officeDocument/2006/relationships/image" Target="../media/image1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9.svg"/><Relationship Id="rId3" Type="http://schemas.openxmlformats.org/officeDocument/2006/relationships/image" Target="../media/image2.svg"/><Relationship Id="rId7" Type="http://schemas.openxmlformats.org/officeDocument/2006/relationships/image" Target="../media/image33.svg"/><Relationship Id="rId12" Type="http://schemas.openxmlformats.org/officeDocument/2006/relationships/image" Target="../media/image38.png"/><Relationship Id="rId2" Type="http://schemas.openxmlformats.org/officeDocument/2006/relationships/image" Target="../media/image1.png"/><Relationship Id="rId16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27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Relationship Id="rId1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2.sv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2.sv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Relationship Id="rId9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397203" y="6043143"/>
            <a:ext cx="7999575" cy="8080379"/>
          </a:xfrm>
          <a:custGeom>
            <a:avLst/>
            <a:gdLst/>
            <a:ahLst/>
            <a:cxnLst/>
            <a:rect l="l" t="t" r="r" b="b"/>
            <a:pathLst>
              <a:path w="7999575" h="8080379">
                <a:moveTo>
                  <a:pt x="0" y="0"/>
                </a:moveTo>
                <a:lnTo>
                  <a:pt x="7999574" y="0"/>
                </a:lnTo>
                <a:lnTo>
                  <a:pt x="7999574" y="8080378"/>
                </a:lnTo>
                <a:lnTo>
                  <a:pt x="0" y="8080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-5107102" y="6043143"/>
            <a:ext cx="7999575" cy="8080379"/>
          </a:xfrm>
          <a:custGeom>
            <a:avLst/>
            <a:gdLst/>
            <a:ahLst/>
            <a:cxnLst/>
            <a:rect l="l" t="t" r="r" b="b"/>
            <a:pathLst>
              <a:path w="7999575" h="8080379">
                <a:moveTo>
                  <a:pt x="7999575" y="0"/>
                </a:moveTo>
                <a:lnTo>
                  <a:pt x="0" y="0"/>
                </a:lnTo>
                <a:lnTo>
                  <a:pt x="0" y="8080378"/>
                </a:lnTo>
                <a:lnTo>
                  <a:pt x="7999575" y="8080378"/>
                </a:lnTo>
                <a:lnTo>
                  <a:pt x="799957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2027196" flipH="1">
            <a:off x="-3999787" y="-5931433"/>
            <a:ext cx="7999575" cy="8080379"/>
          </a:xfrm>
          <a:custGeom>
            <a:avLst/>
            <a:gdLst/>
            <a:ahLst/>
            <a:cxnLst/>
            <a:rect l="l" t="t" r="r" b="b"/>
            <a:pathLst>
              <a:path w="7999575" h="8080379">
                <a:moveTo>
                  <a:pt x="7999574" y="0"/>
                </a:moveTo>
                <a:lnTo>
                  <a:pt x="0" y="0"/>
                </a:lnTo>
                <a:lnTo>
                  <a:pt x="0" y="8080379"/>
                </a:lnTo>
                <a:lnTo>
                  <a:pt x="7999574" y="8080379"/>
                </a:lnTo>
                <a:lnTo>
                  <a:pt x="799957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817564" y="-1867612"/>
            <a:ext cx="12652872" cy="10660044"/>
          </a:xfrm>
          <a:custGeom>
            <a:avLst/>
            <a:gdLst/>
            <a:ahLst/>
            <a:cxnLst/>
            <a:rect l="l" t="t" r="r" b="b"/>
            <a:pathLst>
              <a:path w="12652872" h="10660044">
                <a:moveTo>
                  <a:pt x="0" y="0"/>
                </a:moveTo>
                <a:lnTo>
                  <a:pt x="12652872" y="0"/>
                </a:lnTo>
                <a:lnTo>
                  <a:pt x="12652872" y="10660045"/>
                </a:lnTo>
                <a:lnTo>
                  <a:pt x="0" y="106600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625553" y="2237152"/>
            <a:ext cx="3633747" cy="3551920"/>
          </a:xfrm>
          <a:custGeom>
            <a:avLst/>
            <a:gdLst/>
            <a:ahLst/>
            <a:cxnLst/>
            <a:rect l="l" t="t" r="r" b="b"/>
            <a:pathLst>
              <a:path w="3633747" h="3551920">
                <a:moveTo>
                  <a:pt x="0" y="0"/>
                </a:moveTo>
                <a:lnTo>
                  <a:pt x="3633747" y="0"/>
                </a:lnTo>
                <a:lnTo>
                  <a:pt x="3633747" y="3551920"/>
                </a:lnTo>
                <a:lnTo>
                  <a:pt x="0" y="35519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235809" y="5789072"/>
            <a:ext cx="4261158" cy="5463023"/>
          </a:xfrm>
          <a:custGeom>
            <a:avLst/>
            <a:gdLst/>
            <a:ahLst/>
            <a:cxnLst/>
            <a:rect l="l" t="t" r="r" b="b"/>
            <a:pathLst>
              <a:path w="4261158" h="5463023">
                <a:moveTo>
                  <a:pt x="0" y="0"/>
                </a:moveTo>
                <a:lnTo>
                  <a:pt x="4261158" y="0"/>
                </a:lnTo>
                <a:lnTo>
                  <a:pt x="4261158" y="5463023"/>
                </a:lnTo>
                <a:lnTo>
                  <a:pt x="0" y="54630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632281" y="6244728"/>
            <a:ext cx="4109815" cy="4551710"/>
          </a:xfrm>
          <a:custGeom>
            <a:avLst/>
            <a:gdLst/>
            <a:ahLst/>
            <a:cxnLst/>
            <a:rect l="l" t="t" r="r" b="b"/>
            <a:pathLst>
              <a:path w="4109815" h="4551710">
                <a:moveTo>
                  <a:pt x="0" y="0"/>
                </a:moveTo>
                <a:lnTo>
                  <a:pt x="4109815" y="0"/>
                </a:lnTo>
                <a:lnTo>
                  <a:pt x="4109815" y="4551711"/>
                </a:lnTo>
                <a:lnTo>
                  <a:pt x="0" y="45517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67211" y="2237152"/>
            <a:ext cx="4250525" cy="3805991"/>
          </a:xfrm>
          <a:custGeom>
            <a:avLst/>
            <a:gdLst/>
            <a:ahLst/>
            <a:cxnLst/>
            <a:rect l="l" t="t" r="r" b="b"/>
            <a:pathLst>
              <a:path w="4250525" h="3805991">
                <a:moveTo>
                  <a:pt x="0" y="0"/>
                </a:moveTo>
                <a:lnTo>
                  <a:pt x="4250524" y="0"/>
                </a:lnTo>
                <a:lnTo>
                  <a:pt x="4250524" y="3805991"/>
                </a:lnTo>
                <a:lnTo>
                  <a:pt x="0" y="38059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4565649" y="2824972"/>
            <a:ext cx="9097694" cy="1000045"/>
            <a:chOff x="0" y="0"/>
            <a:chExt cx="2488130" cy="27350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88130" cy="273502"/>
            </a:xfrm>
            <a:custGeom>
              <a:avLst/>
              <a:gdLst/>
              <a:ahLst/>
              <a:cxnLst/>
              <a:rect l="l" t="t" r="r" b="b"/>
              <a:pathLst>
                <a:path w="2488130" h="273502">
                  <a:moveTo>
                    <a:pt x="25529" y="0"/>
                  </a:moveTo>
                  <a:lnTo>
                    <a:pt x="2462601" y="0"/>
                  </a:lnTo>
                  <a:cubicBezTo>
                    <a:pt x="2469372" y="0"/>
                    <a:pt x="2475865" y="2690"/>
                    <a:pt x="2480653" y="7477"/>
                  </a:cubicBezTo>
                  <a:cubicBezTo>
                    <a:pt x="2485440" y="12265"/>
                    <a:pt x="2488130" y="18758"/>
                    <a:pt x="2488130" y="25529"/>
                  </a:cubicBezTo>
                  <a:lnTo>
                    <a:pt x="2488130" y="247973"/>
                  </a:lnTo>
                  <a:cubicBezTo>
                    <a:pt x="2488130" y="262073"/>
                    <a:pt x="2476700" y="273502"/>
                    <a:pt x="2462601" y="273502"/>
                  </a:cubicBezTo>
                  <a:lnTo>
                    <a:pt x="25529" y="273502"/>
                  </a:lnTo>
                  <a:cubicBezTo>
                    <a:pt x="18758" y="273502"/>
                    <a:pt x="12265" y="270813"/>
                    <a:pt x="7477" y="266025"/>
                  </a:cubicBezTo>
                  <a:cubicBezTo>
                    <a:pt x="2690" y="261237"/>
                    <a:pt x="0" y="254744"/>
                    <a:pt x="0" y="247973"/>
                  </a:cubicBezTo>
                  <a:lnTo>
                    <a:pt x="0" y="25529"/>
                  </a:lnTo>
                  <a:cubicBezTo>
                    <a:pt x="0" y="11430"/>
                    <a:pt x="11430" y="0"/>
                    <a:pt x="25529" y="0"/>
                  </a:cubicBezTo>
                  <a:close/>
                </a:path>
              </a:pathLst>
            </a:custGeom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2488130" cy="3116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660590" y="4487517"/>
            <a:ext cx="8964963" cy="3756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00"/>
              </a:lnSpc>
            </a:pPr>
            <a:r>
              <a:rPr lang="en-US" sz="14400" dirty="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Awas</a:t>
            </a:r>
          </a:p>
          <a:p>
            <a:pPr algn="ctr">
              <a:lnSpc>
                <a:spcPts val="14400"/>
              </a:lnSpc>
            </a:pPr>
            <a:r>
              <a:rPr lang="en-US" sz="14400" dirty="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Kuman!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042077" y="2866842"/>
            <a:ext cx="8203847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Bahasa Indonesia Kelas 1B</a:t>
            </a:r>
          </a:p>
        </p:txBody>
      </p:sp>
      <p:sp>
        <p:nvSpPr>
          <p:cNvPr id="15" name="Freeform 15"/>
          <p:cNvSpPr/>
          <p:nvPr/>
        </p:nvSpPr>
        <p:spPr>
          <a:xfrm rot="1839366" flipH="1">
            <a:off x="14072025" y="-5843227"/>
            <a:ext cx="7999575" cy="8080379"/>
          </a:xfrm>
          <a:custGeom>
            <a:avLst/>
            <a:gdLst/>
            <a:ahLst/>
            <a:cxnLst/>
            <a:rect l="l" t="t" r="r" b="b"/>
            <a:pathLst>
              <a:path w="7999575" h="8080379">
                <a:moveTo>
                  <a:pt x="7999575" y="0"/>
                </a:moveTo>
                <a:lnTo>
                  <a:pt x="0" y="0"/>
                </a:lnTo>
                <a:lnTo>
                  <a:pt x="0" y="8080379"/>
                </a:lnTo>
                <a:lnTo>
                  <a:pt x="7999575" y="8080379"/>
                </a:lnTo>
                <a:lnTo>
                  <a:pt x="799957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152074"/>
            <a:ext cx="8599204" cy="4906016"/>
            <a:chOff x="0" y="0"/>
            <a:chExt cx="2351798" cy="13417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51798" cy="1341747"/>
            </a:xfrm>
            <a:custGeom>
              <a:avLst/>
              <a:gdLst/>
              <a:ahLst/>
              <a:cxnLst/>
              <a:rect l="l" t="t" r="r" b="b"/>
              <a:pathLst>
                <a:path w="2351798" h="1341747">
                  <a:moveTo>
                    <a:pt x="27009" y="0"/>
                  </a:moveTo>
                  <a:lnTo>
                    <a:pt x="2324789" y="0"/>
                  </a:lnTo>
                  <a:cubicBezTo>
                    <a:pt x="2331952" y="0"/>
                    <a:pt x="2338822" y="2846"/>
                    <a:pt x="2343887" y="7911"/>
                  </a:cubicBezTo>
                  <a:cubicBezTo>
                    <a:pt x="2348952" y="12976"/>
                    <a:pt x="2351798" y="19846"/>
                    <a:pt x="2351798" y="27009"/>
                  </a:cubicBezTo>
                  <a:lnTo>
                    <a:pt x="2351798" y="1314738"/>
                  </a:lnTo>
                  <a:cubicBezTo>
                    <a:pt x="2351798" y="1329655"/>
                    <a:pt x="2339705" y="1341747"/>
                    <a:pt x="2324789" y="1341747"/>
                  </a:cubicBezTo>
                  <a:lnTo>
                    <a:pt x="27009" y="1341747"/>
                  </a:lnTo>
                  <a:cubicBezTo>
                    <a:pt x="19846" y="1341747"/>
                    <a:pt x="12976" y="1338902"/>
                    <a:pt x="7911" y="1333836"/>
                  </a:cubicBezTo>
                  <a:cubicBezTo>
                    <a:pt x="2846" y="1328771"/>
                    <a:pt x="0" y="1321901"/>
                    <a:pt x="0" y="1314738"/>
                  </a:cubicBezTo>
                  <a:lnTo>
                    <a:pt x="0" y="27009"/>
                  </a:lnTo>
                  <a:cubicBezTo>
                    <a:pt x="0" y="19846"/>
                    <a:pt x="2846" y="12976"/>
                    <a:pt x="7911" y="7911"/>
                  </a:cubicBezTo>
                  <a:cubicBezTo>
                    <a:pt x="12976" y="2846"/>
                    <a:pt x="19846" y="0"/>
                    <a:pt x="27009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351798" cy="1379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956549" y="1413295"/>
            <a:ext cx="7999575" cy="8080379"/>
          </a:xfrm>
          <a:custGeom>
            <a:avLst/>
            <a:gdLst/>
            <a:ahLst/>
            <a:cxnLst/>
            <a:rect l="l" t="t" r="r" b="b"/>
            <a:pathLst>
              <a:path w="7999575" h="8080379">
                <a:moveTo>
                  <a:pt x="0" y="0"/>
                </a:moveTo>
                <a:lnTo>
                  <a:pt x="7999575" y="0"/>
                </a:lnTo>
                <a:lnTo>
                  <a:pt x="7999575" y="8080379"/>
                </a:lnTo>
                <a:lnTo>
                  <a:pt x="0" y="8080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602774" y="2057400"/>
            <a:ext cx="6707124" cy="8229600"/>
          </a:xfrm>
          <a:custGeom>
            <a:avLst/>
            <a:gdLst/>
            <a:ahLst/>
            <a:cxnLst/>
            <a:rect l="l" t="t" r="r" b="b"/>
            <a:pathLst>
              <a:path w="6707124" h="8229600">
                <a:moveTo>
                  <a:pt x="0" y="0"/>
                </a:moveTo>
                <a:lnTo>
                  <a:pt x="6707124" y="0"/>
                </a:lnTo>
                <a:lnTo>
                  <a:pt x="670712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1228725"/>
            <a:ext cx="8599204" cy="2587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0"/>
              </a:lnSpc>
            </a:pPr>
            <a:r>
              <a:rPr lang="en-US" sz="999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Tujuan</a:t>
            </a:r>
          </a:p>
          <a:p>
            <a:pPr algn="l">
              <a:lnSpc>
                <a:spcPts val="9990"/>
              </a:lnSpc>
            </a:pPr>
            <a:r>
              <a:rPr lang="en-US" sz="999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Pembelajaran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18263" y="4433382"/>
            <a:ext cx="8020078" cy="4203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3595" lvl="1" indent="-431797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Menyimak cerita tentang kuman.</a:t>
            </a:r>
          </a:p>
          <a:p>
            <a:pPr marL="863595" lvl="1" indent="-431797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Membaca dan menulis suku kata: ka-, ki-, ku-, ke-, ko-.</a:t>
            </a:r>
          </a:p>
          <a:p>
            <a:pPr marL="863595" lvl="1" indent="-431797" algn="l">
              <a:lnSpc>
                <a:spcPts val="5599"/>
              </a:lnSpc>
              <a:buFont typeface="Arial"/>
              <a:buChar char="•"/>
            </a:pPr>
            <a:r>
              <a:rPr lang="en-US" sz="3999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Menjelaskan bahaya kuman dan cara mencegahnya.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60615" y="7851134"/>
            <a:ext cx="7960095" cy="4149863"/>
          </a:xfrm>
          <a:custGeom>
            <a:avLst/>
            <a:gdLst/>
            <a:ahLst/>
            <a:cxnLst/>
            <a:rect l="l" t="t" r="r" b="b"/>
            <a:pathLst>
              <a:path w="7960095" h="4149863">
                <a:moveTo>
                  <a:pt x="0" y="0"/>
                </a:moveTo>
                <a:lnTo>
                  <a:pt x="7960095" y="0"/>
                </a:lnTo>
                <a:lnTo>
                  <a:pt x="7960095" y="4149863"/>
                </a:lnTo>
                <a:lnTo>
                  <a:pt x="0" y="41498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213137" y="2676005"/>
            <a:ext cx="7399271" cy="2812165"/>
            <a:chOff x="0" y="0"/>
            <a:chExt cx="2023628" cy="769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023628" cy="769100"/>
            </a:xfrm>
            <a:custGeom>
              <a:avLst/>
              <a:gdLst/>
              <a:ahLst/>
              <a:cxnLst/>
              <a:rect l="l" t="t" r="r" b="b"/>
              <a:pathLst>
                <a:path w="2023628" h="769100">
                  <a:moveTo>
                    <a:pt x="31389" y="0"/>
                  </a:moveTo>
                  <a:lnTo>
                    <a:pt x="1992239" y="0"/>
                  </a:lnTo>
                  <a:cubicBezTo>
                    <a:pt x="2009575" y="0"/>
                    <a:pt x="2023628" y="14053"/>
                    <a:pt x="2023628" y="31389"/>
                  </a:cubicBezTo>
                  <a:lnTo>
                    <a:pt x="2023628" y="737710"/>
                  </a:lnTo>
                  <a:cubicBezTo>
                    <a:pt x="2023628" y="755046"/>
                    <a:pt x="2009575" y="769100"/>
                    <a:pt x="1992239" y="769100"/>
                  </a:cubicBezTo>
                  <a:lnTo>
                    <a:pt x="31389" y="769100"/>
                  </a:lnTo>
                  <a:cubicBezTo>
                    <a:pt x="14053" y="769100"/>
                    <a:pt x="0" y="755046"/>
                    <a:pt x="0" y="737710"/>
                  </a:cubicBezTo>
                  <a:lnTo>
                    <a:pt x="0" y="31389"/>
                  </a:lnTo>
                  <a:cubicBezTo>
                    <a:pt x="0" y="14053"/>
                    <a:pt x="14053" y="0"/>
                    <a:pt x="31389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023628" cy="807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13137" y="5850121"/>
            <a:ext cx="7399271" cy="1639063"/>
            <a:chOff x="0" y="0"/>
            <a:chExt cx="2023628" cy="4482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23628" cy="448268"/>
            </a:xfrm>
            <a:custGeom>
              <a:avLst/>
              <a:gdLst/>
              <a:ahLst/>
              <a:cxnLst/>
              <a:rect l="l" t="t" r="r" b="b"/>
              <a:pathLst>
                <a:path w="2023628" h="448268">
                  <a:moveTo>
                    <a:pt x="31389" y="0"/>
                  </a:moveTo>
                  <a:lnTo>
                    <a:pt x="1992239" y="0"/>
                  </a:lnTo>
                  <a:cubicBezTo>
                    <a:pt x="2009575" y="0"/>
                    <a:pt x="2023628" y="14053"/>
                    <a:pt x="2023628" y="31389"/>
                  </a:cubicBezTo>
                  <a:lnTo>
                    <a:pt x="2023628" y="416878"/>
                  </a:lnTo>
                  <a:cubicBezTo>
                    <a:pt x="2023628" y="434214"/>
                    <a:pt x="2009575" y="448268"/>
                    <a:pt x="1992239" y="448268"/>
                  </a:cubicBezTo>
                  <a:lnTo>
                    <a:pt x="31389" y="448268"/>
                  </a:lnTo>
                  <a:cubicBezTo>
                    <a:pt x="14053" y="448268"/>
                    <a:pt x="0" y="434214"/>
                    <a:pt x="0" y="416878"/>
                  </a:cubicBezTo>
                  <a:lnTo>
                    <a:pt x="0" y="31389"/>
                  </a:lnTo>
                  <a:cubicBezTo>
                    <a:pt x="0" y="14053"/>
                    <a:pt x="14053" y="0"/>
                    <a:pt x="31389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23628" cy="4863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213137" y="7851134"/>
            <a:ext cx="7399271" cy="1639063"/>
            <a:chOff x="0" y="0"/>
            <a:chExt cx="2023628" cy="44826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023628" cy="448268"/>
            </a:xfrm>
            <a:custGeom>
              <a:avLst/>
              <a:gdLst/>
              <a:ahLst/>
              <a:cxnLst/>
              <a:rect l="l" t="t" r="r" b="b"/>
              <a:pathLst>
                <a:path w="2023628" h="448268">
                  <a:moveTo>
                    <a:pt x="31389" y="0"/>
                  </a:moveTo>
                  <a:lnTo>
                    <a:pt x="1992239" y="0"/>
                  </a:lnTo>
                  <a:cubicBezTo>
                    <a:pt x="2009575" y="0"/>
                    <a:pt x="2023628" y="14053"/>
                    <a:pt x="2023628" y="31389"/>
                  </a:cubicBezTo>
                  <a:lnTo>
                    <a:pt x="2023628" y="416878"/>
                  </a:lnTo>
                  <a:cubicBezTo>
                    <a:pt x="2023628" y="434214"/>
                    <a:pt x="2009575" y="448268"/>
                    <a:pt x="1992239" y="448268"/>
                  </a:cubicBezTo>
                  <a:lnTo>
                    <a:pt x="31389" y="448268"/>
                  </a:lnTo>
                  <a:cubicBezTo>
                    <a:pt x="14053" y="448268"/>
                    <a:pt x="0" y="434214"/>
                    <a:pt x="0" y="416878"/>
                  </a:cubicBezTo>
                  <a:lnTo>
                    <a:pt x="0" y="31389"/>
                  </a:lnTo>
                  <a:cubicBezTo>
                    <a:pt x="0" y="14053"/>
                    <a:pt x="14053" y="0"/>
                    <a:pt x="31389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023628" cy="4863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8722067" y="8098784"/>
            <a:ext cx="638141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Badan adik terasa menggigil.</a:t>
            </a:r>
          </a:p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Sepertinya, ia terkena flu.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22067" y="6098349"/>
            <a:ext cx="638141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“Hatsyi! Hatsyi!”</a:t>
            </a:r>
          </a:p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Adik bersin berkali-kali.</a:t>
            </a:r>
          </a:p>
        </p:txBody>
      </p:sp>
      <p:sp>
        <p:nvSpPr>
          <p:cNvPr id="14" name="Freeform 14"/>
          <p:cNvSpPr/>
          <p:nvPr/>
        </p:nvSpPr>
        <p:spPr>
          <a:xfrm>
            <a:off x="14868696" y="6669652"/>
            <a:ext cx="6838607" cy="6907684"/>
          </a:xfrm>
          <a:custGeom>
            <a:avLst/>
            <a:gdLst/>
            <a:ahLst/>
            <a:cxnLst/>
            <a:rect l="l" t="t" r="r" b="b"/>
            <a:pathLst>
              <a:path w="6838607" h="6907684">
                <a:moveTo>
                  <a:pt x="0" y="0"/>
                </a:moveTo>
                <a:lnTo>
                  <a:pt x="6838608" y="0"/>
                </a:lnTo>
                <a:lnTo>
                  <a:pt x="6838608" y="6907685"/>
                </a:lnTo>
                <a:lnTo>
                  <a:pt x="0" y="69076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3357376">
            <a:off x="1977437" y="-4373275"/>
            <a:ext cx="6176140" cy="6238525"/>
          </a:xfrm>
          <a:custGeom>
            <a:avLst/>
            <a:gdLst/>
            <a:ahLst/>
            <a:cxnLst/>
            <a:rect l="l" t="t" r="r" b="b"/>
            <a:pathLst>
              <a:path w="6176140" h="6238525">
                <a:moveTo>
                  <a:pt x="0" y="0"/>
                </a:moveTo>
                <a:lnTo>
                  <a:pt x="6176140" y="0"/>
                </a:lnTo>
                <a:lnTo>
                  <a:pt x="6176140" y="6238525"/>
                </a:lnTo>
                <a:lnTo>
                  <a:pt x="0" y="62385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52073" y="1028700"/>
            <a:ext cx="1627751" cy="1633879"/>
          </a:xfrm>
          <a:custGeom>
            <a:avLst/>
            <a:gdLst/>
            <a:ahLst/>
            <a:cxnLst/>
            <a:rect l="l" t="t" r="r" b="b"/>
            <a:pathLst>
              <a:path w="1627751" h="1633879">
                <a:moveTo>
                  <a:pt x="0" y="0"/>
                </a:moveTo>
                <a:lnTo>
                  <a:pt x="1627751" y="0"/>
                </a:lnTo>
                <a:lnTo>
                  <a:pt x="1627751" y="1633879"/>
                </a:lnTo>
                <a:lnTo>
                  <a:pt x="0" y="16338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6144383" y="5850121"/>
            <a:ext cx="4287235" cy="6304757"/>
          </a:xfrm>
          <a:custGeom>
            <a:avLst/>
            <a:gdLst/>
            <a:ahLst/>
            <a:cxnLst/>
            <a:rect l="l" t="t" r="r" b="b"/>
            <a:pathLst>
              <a:path w="4287235" h="6304757">
                <a:moveTo>
                  <a:pt x="0" y="0"/>
                </a:moveTo>
                <a:lnTo>
                  <a:pt x="4287234" y="0"/>
                </a:lnTo>
                <a:lnTo>
                  <a:pt x="4287234" y="6304756"/>
                </a:lnTo>
                <a:lnTo>
                  <a:pt x="0" y="630475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441169" y="6650799"/>
            <a:ext cx="1533975" cy="1200335"/>
          </a:xfrm>
          <a:custGeom>
            <a:avLst/>
            <a:gdLst/>
            <a:ahLst/>
            <a:cxnLst/>
            <a:rect l="l" t="t" r="r" b="b"/>
            <a:pathLst>
              <a:path w="1533975" h="1200335">
                <a:moveTo>
                  <a:pt x="0" y="0"/>
                </a:moveTo>
                <a:lnTo>
                  <a:pt x="1533975" y="0"/>
                </a:lnTo>
                <a:lnTo>
                  <a:pt x="1533975" y="1200335"/>
                </a:lnTo>
                <a:lnTo>
                  <a:pt x="0" y="12003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flipH="1">
            <a:off x="1565949" y="3051037"/>
            <a:ext cx="5983969" cy="7822182"/>
          </a:xfrm>
          <a:custGeom>
            <a:avLst/>
            <a:gdLst/>
            <a:ahLst/>
            <a:cxnLst/>
            <a:rect l="l" t="t" r="r" b="b"/>
            <a:pathLst>
              <a:path w="5983969" h="7822182">
                <a:moveTo>
                  <a:pt x="5983969" y="0"/>
                </a:moveTo>
                <a:lnTo>
                  <a:pt x="0" y="0"/>
                </a:lnTo>
                <a:lnTo>
                  <a:pt x="0" y="7822182"/>
                </a:lnTo>
                <a:lnTo>
                  <a:pt x="5983969" y="7822182"/>
                </a:lnTo>
                <a:lnTo>
                  <a:pt x="5983969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6566246" y="996828"/>
            <a:ext cx="10693054" cy="132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0"/>
              </a:lnSpc>
            </a:pPr>
            <a:r>
              <a:rPr lang="en-US" sz="999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Adik Sakit Pilek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22067" y="2993887"/>
            <a:ext cx="6381412" cy="211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Hari itu, hidung adik terasa gatal.</a:t>
            </a:r>
          </a:p>
          <a:p>
            <a:pPr algn="just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Ia memegang tisu, tapi belum sempat menutup mulutnya.</a:t>
            </a:r>
          </a:p>
          <a:p>
            <a:pPr algn="just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Tiba-tiba…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652959" y="3119994"/>
            <a:ext cx="9223552" cy="1264537"/>
            <a:chOff x="0" y="0"/>
            <a:chExt cx="2522551" cy="3458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2551" cy="345838"/>
            </a:xfrm>
            <a:custGeom>
              <a:avLst/>
              <a:gdLst/>
              <a:ahLst/>
              <a:cxnLst/>
              <a:rect l="l" t="t" r="r" b="b"/>
              <a:pathLst>
                <a:path w="2522551" h="345838">
                  <a:moveTo>
                    <a:pt x="25181" y="0"/>
                  </a:moveTo>
                  <a:lnTo>
                    <a:pt x="2497370" y="0"/>
                  </a:lnTo>
                  <a:cubicBezTo>
                    <a:pt x="2504049" y="0"/>
                    <a:pt x="2510453" y="2653"/>
                    <a:pt x="2515176" y="7375"/>
                  </a:cubicBezTo>
                  <a:cubicBezTo>
                    <a:pt x="2519898" y="12098"/>
                    <a:pt x="2522551" y="18503"/>
                    <a:pt x="2522551" y="25181"/>
                  </a:cubicBezTo>
                  <a:lnTo>
                    <a:pt x="2522551" y="320658"/>
                  </a:lnTo>
                  <a:cubicBezTo>
                    <a:pt x="2522551" y="334565"/>
                    <a:pt x="2511277" y="345838"/>
                    <a:pt x="2497370" y="345838"/>
                  </a:cubicBezTo>
                  <a:lnTo>
                    <a:pt x="25181" y="345838"/>
                  </a:lnTo>
                  <a:cubicBezTo>
                    <a:pt x="11274" y="345838"/>
                    <a:pt x="0" y="334565"/>
                    <a:pt x="0" y="320658"/>
                  </a:cubicBezTo>
                  <a:lnTo>
                    <a:pt x="0" y="25181"/>
                  </a:lnTo>
                  <a:cubicBezTo>
                    <a:pt x="0" y="11274"/>
                    <a:pt x="11274" y="0"/>
                    <a:pt x="25181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22551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652959" y="4984606"/>
            <a:ext cx="9223552" cy="1598339"/>
            <a:chOff x="0" y="0"/>
            <a:chExt cx="2522551" cy="43713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22551" cy="437130"/>
            </a:xfrm>
            <a:custGeom>
              <a:avLst/>
              <a:gdLst/>
              <a:ahLst/>
              <a:cxnLst/>
              <a:rect l="l" t="t" r="r" b="b"/>
              <a:pathLst>
                <a:path w="2522551" h="437130">
                  <a:moveTo>
                    <a:pt x="25181" y="0"/>
                  </a:moveTo>
                  <a:lnTo>
                    <a:pt x="2497370" y="0"/>
                  </a:lnTo>
                  <a:cubicBezTo>
                    <a:pt x="2504049" y="0"/>
                    <a:pt x="2510453" y="2653"/>
                    <a:pt x="2515176" y="7375"/>
                  </a:cubicBezTo>
                  <a:cubicBezTo>
                    <a:pt x="2519898" y="12098"/>
                    <a:pt x="2522551" y="18503"/>
                    <a:pt x="2522551" y="25181"/>
                  </a:cubicBezTo>
                  <a:lnTo>
                    <a:pt x="2522551" y="411949"/>
                  </a:lnTo>
                  <a:cubicBezTo>
                    <a:pt x="2522551" y="425856"/>
                    <a:pt x="2511277" y="437130"/>
                    <a:pt x="2497370" y="437130"/>
                  </a:cubicBezTo>
                  <a:lnTo>
                    <a:pt x="25181" y="437130"/>
                  </a:lnTo>
                  <a:cubicBezTo>
                    <a:pt x="11274" y="437130"/>
                    <a:pt x="0" y="425856"/>
                    <a:pt x="0" y="411949"/>
                  </a:cubicBezTo>
                  <a:lnTo>
                    <a:pt x="0" y="25181"/>
                  </a:lnTo>
                  <a:cubicBezTo>
                    <a:pt x="0" y="11274"/>
                    <a:pt x="11274" y="0"/>
                    <a:pt x="25181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522551" cy="4752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 flipH="1">
            <a:off x="14193841" y="8277614"/>
            <a:ext cx="5159857" cy="4747068"/>
          </a:xfrm>
          <a:custGeom>
            <a:avLst/>
            <a:gdLst/>
            <a:ahLst/>
            <a:cxnLst/>
            <a:rect l="l" t="t" r="r" b="b"/>
            <a:pathLst>
              <a:path w="5159857" h="4747068">
                <a:moveTo>
                  <a:pt x="5159857" y="0"/>
                </a:moveTo>
                <a:lnTo>
                  <a:pt x="0" y="0"/>
                </a:lnTo>
                <a:lnTo>
                  <a:pt x="0" y="4747068"/>
                </a:lnTo>
                <a:lnTo>
                  <a:pt x="5159857" y="4747068"/>
                </a:lnTo>
                <a:lnTo>
                  <a:pt x="515985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6652959" y="7183020"/>
            <a:ext cx="9223552" cy="1598339"/>
            <a:chOff x="0" y="0"/>
            <a:chExt cx="2522551" cy="43713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22551" cy="437130"/>
            </a:xfrm>
            <a:custGeom>
              <a:avLst/>
              <a:gdLst/>
              <a:ahLst/>
              <a:cxnLst/>
              <a:rect l="l" t="t" r="r" b="b"/>
              <a:pathLst>
                <a:path w="2522551" h="437130">
                  <a:moveTo>
                    <a:pt x="25181" y="0"/>
                  </a:moveTo>
                  <a:lnTo>
                    <a:pt x="2497370" y="0"/>
                  </a:lnTo>
                  <a:cubicBezTo>
                    <a:pt x="2504049" y="0"/>
                    <a:pt x="2510453" y="2653"/>
                    <a:pt x="2515176" y="7375"/>
                  </a:cubicBezTo>
                  <a:cubicBezTo>
                    <a:pt x="2519898" y="12098"/>
                    <a:pt x="2522551" y="18503"/>
                    <a:pt x="2522551" y="25181"/>
                  </a:cubicBezTo>
                  <a:lnTo>
                    <a:pt x="2522551" y="411949"/>
                  </a:lnTo>
                  <a:cubicBezTo>
                    <a:pt x="2522551" y="425856"/>
                    <a:pt x="2511277" y="437130"/>
                    <a:pt x="2497370" y="437130"/>
                  </a:cubicBezTo>
                  <a:lnTo>
                    <a:pt x="25181" y="437130"/>
                  </a:lnTo>
                  <a:cubicBezTo>
                    <a:pt x="11274" y="437130"/>
                    <a:pt x="0" y="425856"/>
                    <a:pt x="0" y="411949"/>
                  </a:cubicBezTo>
                  <a:lnTo>
                    <a:pt x="0" y="25181"/>
                  </a:lnTo>
                  <a:cubicBezTo>
                    <a:pt x="0" y="11274"/>
                    <a:pt x="11274" y="0"/>
                    <a:pt x="25181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522551" cy="4752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-961463" y="-5177844"/>
            <a:ext cx="7296806" cy="7370511"/>
          </a:xfrm>
          <a:custGeom>
            <a:avLst/>
            <a:gdLst/>
            <a:ahLst/>
            <a:cxnLst/>
            <a:rect l="l" t="t" r="r" b="b"/>
            <a:pathLst>
              <a:path w="7296806" h="7370511">
                <a:moveTo>
                  <a:pt x="0" y="0"/>
                </a:moveTo>
                <a:lnTo>
                  <a:pt x="7296806" y="0"/>
                </a:lnTo>
                <a:lnTo>
                  <a:pt x="7296806" y="7370510"/>
                </a:lnTo>
                <a:lnTo>
                  <a:pt x="0" y="73705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693351">
            <a:off x="14760930" y="842927"/>
            <a:ext cx="2661907" cy="1833388"/>
          </a:xfrm>
          <a:custGeom>
            <a:avLst/>
            <a:gdLst/>
            <a:ahLst/>
            <a:cxnLst/>
            <a:rect l="l" t="t" r="r" b="b"/>
            <a:pathLst>
              <a:path w="2661907" h="1833388">
                <a:moveTo>
                  <a:pt x="0" y="0"/>
                </a:moveTo>
                <a:lnTo>
                  <a:pt x="2661906" y="0"/>
                </a:lnTo>
                <a:lnTo>
                  <a:pt x="2661906" y="1833388"/>
                </a:lnTo>
                <a:lnTo>
                  <a:pt x="0" y="18333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flipH="1">
            <a:off x="0" y="2905399"/>
            <a:ext cx="7049429" cy="7381601"/>
          </a:xfrm>
          <a:custGeom>
            <a:avLst/>
            <a:gdLst/>
            <a:ahLst/>
            <a:cxnLst/>
            <a:rect l="l" t="t" r="r" b="b"/>
            <a:pathLst>
              <a:path w="7049429" h="7381601">
                <a:moveTo>
                  <a:pt x="7049429" y="0"/>
                </a:moveTo>
                <a:lnTo>
                  <a:pt x="0" y="0"/>
                </a:lnTo>
                <a:lnTo>
                  <a:pt x="0" y="7381601"/>
                </a:lnTo>
                <a:lnTo>
                  <a:pt x="7049429" y="7381601"/>
                </a:lnTo>
                <a:lnTo>
                  <a:pt x="7049429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6652959" y="1199348"/>
            <a:ext cx="10693054" cy="132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0"/>
              </a:lnSpc>
            </a:pPr>
            <a:r>
              <a:rPr lang="en-US" sz="999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Diskusi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049429" y="3466513"/>
            <a:ext cx="843061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just">
              <a:lnSpc>
                <a:spcPts val="4200"/>
              </a:lnSpc>
              <a:buFont typeface="Arial"/>
              <a:buChar char="•"/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Apa yang terjadi saat Adik bersin?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049429" y="5231326"/>
            <a:ext cx="843061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just">
              <a:lnSpc>
                <a:spcPts val="4200"/>
              </a:lnSpc>
              <a:buFont typeface="Arial"/>
              <a:buChar char="•"/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Kenapa harus menutupi hidung dengan tisu saat bersin?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049429" y="7429740"/>
            <a:ext cx="8430612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just">
              <a:lnSpc>
                <a:spcPts val="4200"/>
              </a:lnSpc>
              <a:buFont typeface="Arial"/>
              <a:buChar char="•"/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Apa yang menyebabkan adik sakit flu atau pilek?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27718" y="3473555"/>
            <a:ext cx="9223552" cy="1264537"/>
            <a:chOff x="0" y="0"/>
            <a:chExt cx="2522551" cy="3458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2551" cy="345838"/>
            </a:xfrm>
            <a:custGeom>
              <a:avLst/>
              <a:gdLst/>
              <a:ahLst/>
              <a:cxnLst/>
              <a:rect l="l" t="t" r="r" b="b"/>
              <a:pathLst>
                <a:path w="2522551" h="345838">
                  <a:moveTo>
                    <a:pt x="25181" y="0"/>
                  </a:moveTo>
                  <a:lnTo>
                    <a:pt x="2497370" y="0"/>
                  </a:lnTo>
                  <a:cubicBezTo>
                    <a:pt x="2504049" y="0"/>
                    <a:pt x="2510453" y="2653"/>
                    <a:pt x="2515176" y="7375"/>
                  </a:cubicBezTo>
                  <a:cubicBezTo>
                    <a:pt x="2519898" y="12098"/>
                    <a:pt x="2522551" y="18503"/>
                    <a:pt x="2522551" y="25181"/>
                  </a:cubicBezTo>
                  <a:lnTo>
                    <a:pt x="2522551" y="320658"/>
                  </a:lnTo>
                  <a:cubicBezTo>
                    <a:pt x="2522551" y="334565"/>
                    <a:pt x="2511277" y="345838"/>
                    <a:pt x="2497370" y="345838"/>
                  </a:cubicBezTo>
                  <a:lnTo>
                    <a:pt x="25181" y="345838"/>
                  </a:lnTo>
                  <a:cubicBezTo>
                    <a:pt x="11274" y="345838"/>
                    <a:pt x="0" y="334565"/>
                    <a:pt x="0" y="320658"/>
                  </a:cubicBezTo>
                  <a:lnTo>
                    <a:pt x="0" y="25181"/>
                  </a:lnTo>
                  <a:cubicBezTo>
                    <a:pt x="0" y="11274"/>
                    <a:pt x="11274" y="0"/>
                    <a:pt x="25181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22551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122592" y="7229107"/>
            <a:ext cx="6143330" cy="5651863"/>
          </a:xfrm>
          <a:custGeom>
            <a:avLst/>
            <a:gdLst/>
            <a:ahLst/>
            <a:cxnLst/>
            <a:rect l="l" t="t" r="r" b="b"/>
            <a:pathLst>
              <a:path w="6143330" h="5651863">
                <a:moveTo>
                  <a:pt x="0" y="0"/>
                </a:moveTo>
                <a:lnTo>
                  <a:pt x="6143330" y="0"/>
                </a:lnTo>
                <a:lnTo>
                  <a:pt x="6143330" y="5651863"/>
                </a:lnTo>
                <a:lnTo>
                  <a:pt x="0" y="56518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863450">
            <a:off x="13610897" y="-4390010"/>
            <a:ext cx="7296806" cy="7370511"/>
          </a:xfrm>
          <a:custGeom>
            <a:avLst/>
            <a:gdLst/>
            <a:ahLst/>
            <a:cxnLst/>
            <a:rect l="l" t="t" r="r" b="b"/>
            <a:pathLst>
              <a:path w="7296806" h="7370511">
                <a:moveTo>
                  <a:pt x="0" y="0"/>
                </a:moveTo>
                <a:lnTo>
                  <a:pt x="7296806" y="0"/>
                </a:lnTo>
                <a:lnTo>
                  <a:pt x="7296806" y="7370511"/>
                </a:lnTo>
                <a:lnTo>
                  <a:pt x="0" y="73705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542258" y="2873480"/>
            <a:ext cx="1618024" cy="1618024"/>
          </a:xfrm>
          <a:custGeom>
            <a:avLst/>
            <a:gdLst/>
            <a:ahLst/>
            <a:cxnLst/>
            <a:rect l="l" t="t" r="r" b="b"/>
            <a:pathLst>
              <a:path w="1618024" h="1618024">
                <a:moveTo>
                  <a:pt x="0" y="0"/>
                </a:moveTo>
                <a:lnTo>
                  <a:pt x="1618024" y="0"/>
                </a:lnTo>
                <a:lnTo>
                  <a:pt x="1618024" y="1618024"/>
                </a:lnTo>
                <a:lnTo>
                  <a:pt x="0" y="161802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797473" y="1228725"/>
            <a:ext cx="10693054" cy="132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0"/>
              </a:lnSpc>
            </a:pPr>
            <a:r>
              <a:rPr lang="en-US" sz="999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Kuman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127718" y="5272272"/>
            <a:ext cx="9223552" cy="3297696"/>
            <a:chOff x="0" y="0"/>
            <a:chExt cx="2522551" cy="9018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522551" cy="901887"/>
            </a:xfrm>
            <a:custGeom>
              <a:avLst/>
              <a:gdLst/>
              <a:ahLst/>
              <a:cxnLst/>
              <a:rect l="l" t="t" r="r" b="b"/>
              <a:pathLst>
                <a:path w="2522551" h="901887">
                  <a:moveTo>
                    <a:pt x="25181" y="0"/>
                  </a:moveTo>
                  <a:lnTo>
                    <a:pt x="2497370" y="0"/>
                  </a:lnTo>
                  <a:cubicBezTo>
                    <a:pt x="2504049" y="0"/>
                    <a:pt x="2510453" y="2653"/>
                    <a:pt x="2515176" y="7375"/>
                  </a:cubicBezTo>
                  <a:cubicBezTo>
                    <a:pt x="2519898" y="12098"/>
                    <a:pt x="2522551" y="18503"/>
                    <a:pt x="2522551" y="25181"/>
                  </a:cubicBezTo>
                  <a:lnTo>
                    <a:pt x="2522551" y="876707"/>
                  </a:lnTo>
                  <a:cubicBezTo>
                    <a:pt x="2522551" y="890614"/>
                    <a:pt x="2511277" y="901887"/>
                    <a:pt x="2497370" y="901887"/>
                  </a:cubicBezTo>
                  <a:lnTo>
                    <a:pt x="25181" y="901887"/>
                  </a:lnTo>
                  <a:cubicBezTo>
                    <a:pt x="11274" y="901887"/>
                    <a:pt x="0" y="890614"/>
                    <a:pt x="0" y="876707"/>
                  </a:cubicBezTo>
                  <a:lnTo>
                    <a:pt x="0" y="25181"/>
                  </a:lnTo>
                  <a:cubicBezTo>
                    <a:pt x="0" y="11274"/>
                    <a:pt x="11274" y="0"/>
                    <a:pt x="25181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522551" cy="9399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4160282" y="6106306"/>
            <a:ext cx="4448962" cy="4927323"/>
          </a:xfrm>
          <a:custGeom>
            <a:avLst/>
            <a:gdLst/>
            <a:ahLst/>
            <a:cxnLst/>
            <a:rect l="l" t="t" r="r" b="b"/>
            <a:pathLst>
              <a:path w="4448962" h="4927323">
                <a:moveTo>
                  <a:pt x="0" y="0"/>
                </a:moveTo>
                <a:lnTo>
                  <a:pt x="4448962" y="0"/>
                </a:lnTo>
                <a:lnTo>
                  <a:pt x="4448962" y="4927323"/>
                </a:lnTo>
                <a:lnTo>
                  <a:pt x="0" y="49273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1004131">
            <a:off x="-122253" y="-318538"/>
            <a:ext cx="4593773" cy="4490327"/>
          </a:xfrm>
          <a:custGeom>
            <a:avLst/>
            <a:gdLst/>
            <a:ahLst/>
            <a:cxnLst/>
            <a:rect l="l" t="t" r="r" b="b"/>
            <a:pathLst>
              <a:path w="4593773" h="4490327">
                <a:moveTo>
                  <a:pt x="0" y="0"/>
                </a:moveTo>
                <a:lnTo>
                  <a:pt x="4593773" y="0"/>
                </a:lnTo>
                <a:lnTo>
                  <a:pt x="4593773" y="4490327"/>
                </a:lnTo>
                <a:lnTo>
                  <a:pt x="0" y="44903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92963">
            <a:off x="14490527" y="816080"/>
            <a:ext cx="4456192" cy="4456192"/>
          </a:xfrm>
          <a:custGeom>
            <a:avLst/>
            <a:gdLst/>
            <a:ahLst/>
            <a:cxnLst/>
            <a:rect l="l" t="t" r="r" b="b"/>
            <a:pathLst>
              <a:path w="4456192" h="4456192">
                <a:moveTo>
                  <a:pt x="0" y="0"/>
                </a:moveTo>
                <a:lnTo>
                  <a:pt x="4456192" y="0"/>
                </a:lnTo>
                <a:lnTo>
                  <a:pt x="4456192" y="4456192"/>
                </a:lnTo>
                <a:lnTo>
                  <a:pt x="0" y="44561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4524188" y="3717203"/>
            <a:ext cx="8430612" cy="662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59"/>
              </a:lnSpc>
            </a:pPr>
            <a:r>
              <a:rPr lang="en-US" sz="3899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Ya! Jawabannya adalah kuman.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24188" y="5568570"/>
            <a:ext cx="8430612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Kuman adalah makhluk sangat kecil yang tidak bisa dilihat dengan mata. Biasanya menempel di tangan yang kotor maupun benda yang sering disentuh. Meskipun tidak terlihat, kuman bisa membuat kita sakit.</a:t>
            </a:r>
          </a:p>
        </p:txBody>
      </p:sp>
      <p:sp>
        <p:nvSpPr>
          <p:cNvPr id="17" name="Freeform 17"/>
          <p:cNvSpPr/>
          <p:nvPr/>
        </p:nvSpPr>
        <p:spPr>
          <a:xfrm rot="5832248">
            <a:off x="-870761" y="6495707"/>
            <a:ext cx="4286092" cy="4286092"/>
          </a:xfrm>
          <a:custGeom>
            <a:avLst/>
            <a:gdLst/>
            <a:ahLst/>
            <a:cxnLst/>
            <a:rect l="l" t="t" r="r" b="b"/>
            <a:pathLst>
              <a:path w="4286092" h="4286092">
                <a:moveTo>
                  <a:pt x="0" y="0"/>
                </a:moveTo>
                <a:lnTo>
                  <a:pt x="4286092" y="0"/>
                </a:lnTo>
                <a:lnTo>
                  <a:pt x="4286092" y="4286091"/>
                </a:lnTo>
                <a:lnTo>
                  <a:pt x="0" y="428609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972208" y="3109407"/>
            <a:ext cx="5430345" cy="1264537"/>
            <a:chOff x="0" y="0"/>
            <a:chExt cx="1485146" cy="3458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5146" cy="345838"/>
            </a:xfrm>
            <a:custGeom>
              <a:avLst/>
              <a:gdLst/>
              <a:ahLst/>
              <a:cxnLst/>
              <a:rect l="l" t="t" r="r" b="b"/>
              <a:pathLst>
                <a:path w="1485146" h="345838">
                  <a:moveTo>
                    <a:pt x="42770" y="0"/>
                  </a:moveTo>
                  <a:lnTo>
                    <a:pt x="1442376" y="0"/>
                  </a:lnTo>
                  <a:cubicBezTo>
                    <a:pt x="1465997" y="0"/>
                    <a:pt x="1485146" y="19149"/>
                    <a:pt x="1485146" y="42770"/>
                  </a:cubicBezTo>
                  <a:lnTo>
                    <a:pt x="1485146" y="303068"/>
                  </a:lnTo>
                  <a:cubicBezTo>
                    <a:pt x="1485146" y="326690"/>
                    <a:pt x="1465997" y="345838"/>
                    <a:pt x="1442376" y="345838"/>
                  </a:cubicBezTo>
                  <a:lnTo>
                    <a:pt x="42770" y="345838"/>
                  </a:lnTo>
                  <a:cubicBezTo>
                    <a:pt x="19149" y="345838"/>
                    <a:pt x="0" y="326690"/>
                    <a:pt x="0" y="303068"/>
                  </a:cubicBezTo>
                  <a:lnTo>
                    <a:pt x="0" y="42770"/>
                  </a:lnTo>
                  <a:cubicBezTo>
                    <a:pt x="0" y="19149"/>
                    <a:pt x="19149" y="0"/>
                    <a:pt x="42770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5146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435376" y="4757979"/>
            <a:ext cx="1610354" cy="1610354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0E2"/>
            </a:solidFill>
            <a:ln w="57150" cap="sq">
              <a:solidFill>
                <a:srgbClr val="94530E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57650" y="4757979"/>
            <a:ext cx="1610354" cy="161035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0E2"/>
            </a:solidFill>
            <a:ln w="57150" cap="sq">
              <a:solidFill>
                <a:srgbClr val="94530E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882203" y="4757979"/>
            <a:ext cx="1610354" cy="1610354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0E2"/>
            </a:solidFill>
            <a:ln w="57150" cap="sq">
              <a:solidFill>
                <a:srgbClr val="94530E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604478" y="4757979"/>
            <a:ext cx="1610354" cy="1610354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0E2"/>
            </a:solidFill>
            <a:ln w="57150" cap="sq">
              <a:solidFill>
                <a:srgbClr val="94530E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329030" y="4757979"/>
            <a:ext cx="1610354" cy="1610354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0E2"/>
            </a:solidFill>
            <a:ln w="57150" cap="sq">
              <a:solidFill>
                <a:srgbClr val="94530E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435376" y="6749333"/>
            <a:ext cx="8504009" cy="1264537"/>
            <a:chOff x="0" y="0"/>
            <a:chExt cx="2325763" cy="34583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325763" cy="345838"/>
            </a:xfrm>
            <a:custGeom>
              <a:avLst/>
              <a:gdLst/>
              <a:ahLst/>
              <a:cxnLst/>
              <a:rect l="l" t="t" r="r" b="b"/>
              <a:pathLst>
                <a:path w="2325763" h="345838">
                  <a:moveTo>
                    <a:pt x="27312" y="0"/>
                  </a:moveTo>
                  <a:lnTo>
                    <a:pt x="2298451" y="0"/>
                  </a:lnTo>
                  <a:cubicBezTo>
                    <a:pt x="2313535" y="0"/>
                    <a:pt x="2325763" y="12228"/>
                    <a:pt x="2325763" y="27312"/>
                  </a:cubicBezTo>
                  <a:lnTo>
                    <a:pt x="2325763" y="318527"/>
                  </a:lnTo>
                  <a:cubicBezTo>
                    <a:pt x="2325763" y="333611"/>
                    <a:pt x="2313535" y="345838"/>
                    <a:pt x="2298451" y="345838"/>
                  </a:cubicBezTo>
                  <a:lnTo>
                    <a:pt x="27312" y="345838"/>
                  </a:lnTo>
                  <a:cubicBezTo>
                    <a:pt x="12228" y="345838"/>
                    <a:pt x="0" y="333611"/>
                    <a:pt x="0" y="318527"/>
                  </a:cubicBezTo>
                  <a:lnTo>
                    <a:pt x="0" y="27312"/>
                  </a:lnTo>
                  <a:cubicBezTo>
                    <a:pt x="0" y="12228"/>
                    <a:pt x="12228" y="0"/>
                    <a:pt x="27312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325763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>
            <a:off x="580353" y="3109407"/>
            <a:ext cx="6254948" cy="8284699"/>
          </a:xfrm>
          <a:custGeom>
            <a:avLst/>
            <a:gdLst/>
            <a:ahLst/>
            <a:cxnLst/>
            <a:rect l="l" t="t" r="r" b="b"/>
            <a:pathLst>
              <a:path w="6254948" h="8284699">
                <a:moveTo>
                  <a:pt x="0" y="0"/>
                </a:moveTo>
                <a:lnTo>
                  <a:pt x="6254948" y="0"/>
                </a:lnTo>
                <a:lnTo>
                  <a:pt x="6254948" y="8284700"/>
                </a:lnTo>
                <a:lnTo>
                  <a:pt x="0" y="82847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7801661" y="8328195"/>
            <a:ext cx="7771439" cy="5473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Adakah kata lain yang berawalan ku-?</a:t>
            </a:r>
          </a:p>
        </p:txBody>
      </p:sp>
      <p:sp>
        <p:nvSpPr>
          <p:cNvPr id="25" name="Freeform 25"/>
          <p:cNvSpPr/>
          <p:nvPr/>
        </p:nvSpPr>
        <p:spPr>
          <a:xfrm rot="-1691914">
            <a:off x="-2799129" y="-4919383"/>
            <a:ext cx="7655657" cy="7732987"/>
          </a:xfrm>
          <a:custGeom>
            <a:avLst/>
            <a:gdLst/>
            <a:ahLst/>
            <a:cxnLst/>
            <a:rect l="l" t="t" r="r" b="b"/>
            <a:pathLst>
              <a:path w="7655657" h="7732987">
                <a:moveTo>
                  <a:pt x="0" y="0"/>
                </a:moveTo>
                <a:lnTo>
                  <a:pt x="7655658" y="0"/>
                </a:lnTo>
                <a:lnTo>
                  <a:pt x="7655658" y="7732987"/>
                </a:lnTo>
                <a:lnTo>
                  <a:pt x="0" y="77329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5176123" y="6166206"/>
            <a:ext cx="7296806" cy="7370511"/>
          </a:xfrm>
          <a:custGeom>
            <a:avLst/>
            <a:gdLst/>
            <a:ahLst/>
            <a:cxnLst/>
            <a:rect l="l" t="t" r="r" b="b"/>
            <a:pathLst>
              <a:path w="7296806" h="7370511">
                <a:moveTo>
                  <a:pt x="0" y="0"/>
                </a:moveTo>
                <a:lnTo>
                  <a:pt x="7296806" y="0"/>
                </a:lnTo>
                <a:lnTo>
                  <a:pt x="7296806" y="7370511"/>
                </a:lnTo>
                <a:lnTo>
                  <a:pt x="0" y="73705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6340853" y="1228725"/>
            <a:ext cx="10693054" cy="132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0"/>
              </a:lnSpc>
            </a:pPr>
            <a:r>
              <a:rPr lang="en-US" sz="999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Susunan Huruf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368678" y="3455926"/>
            <a:ext cx="4849825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Kuman terdiri dari huruf: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925960" y="5121937"/>
            <a:ext cx="669715" cy="780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6"/>
              </a:lnSpc>
            </a:pPr>
            <a:r>
              <a:rPr lang="en-US" sz="454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649394" y="5121937"/>
            <a:ext cx="669715" cy="780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6"/>
              </a:lnSpc>
            </a:pPr>
            <a:r>
              <a:rPr lang="en-US" sz="454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U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1352523" y="5121937"/>
            <a:ext cx="669715" cy="780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6"/>
              </a:lnSpc>
            </a:pPr>
            <a:r>
              <a:rPr lang="en-US" sz="454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M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074797" y="5121937"/>
            <a:ext cx="669715" cy="780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6"/>
              </a:lnSpc>
            </a:pPr>
            <a:r>
              <a:rPr lang="en-US" sz="454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799350" y="5121937"/>
            <a:ext cx="669715" cy="780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56"/>
              </a:lnSpc>
            </a:pPr>
            <a:r>
              <a:rPr lang="en-US" sz="454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N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984252" y="6982821"/>
            <a:ext cx="3562283" cy="711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Ku-man</a:t>
            </a:r>
          </a:p>
        </p:txBody>
      </p:sp>
      <p:sp>
        <p:nvSpPr>
          <p:cNvPr id="35" name="Freeform 35"/>
          <p:cNvSpPr/>
          <p:nvPr/>
        </p:nvSpPr>
        <p:spPr>
          <a:xfrm rot="1229325">
            <a:off x="4600253" y="544293"/>
            <a:ext cx="2043147" cy="1997138"/>
          </a:xfrm>
          <a:custGeom>
            <a:avLst/>
            <a:gdLst/>
            <a:ahLst/>
            <a:cxnLst/>
            <a:rect l="l" t="t" r="r" b="b"/>
            <a:pathLst>
              <a:path w="2043147" h="1997138">
                <a:moveTo>
                  <a:pt x="0" y="0"/>
                </a:moveTo>
                <a:lnTo>
                  <a:pt x="2043147" y="0"/>
                </a:lnTo>
                <a:lnTo>
                  <a:pt x="2043147" y="1997138"/>
                </a:lnTo>
                <a:lnTo>
                  <a:pt x="0" y="199713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5939385" y="7086274"/>
            <a:ext cx="3360110" cy="4307833"/>
          </a:xfrm>
          <a:custGeom>
            <a:avLst/>
            <a:gdLst/>
            <a:ahLst/>
            <a:cxnLst/>
            <a:rect l="l" t="t" r="r" b="b"/>
            <a:pathLst>
              <a:path w="3360110" h="4307833">
                <a:moveTo>
                  <a:pt x="0" y="0"/>
                </a:moveTo>
                <a:lnTo>
                  <a:pt x="3360109" y="0"/>
                </a:lnTo>
                <a:lnTo>
                  <a:pt x="3360109" y="4307833"/>
                </a:lnTo>
                <a:lnTo>
                  <a:pt x="0" y="43078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24280" y="4357531"/>
            <a:ext cx="1539924" cy="1264537"/>
            <a:chOff x="0" y="0"/>
            <a:chExt cx="421154" cy="34583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531460" y="-3704237"/>
            <a:ext cx="7296806" cy="7370511"/>
          </a:xfrm>
          <a:custGeom>
            <a:avLst/>
            <a:gdLst/>
            <a:ahLst/>
            <a:cxnLst/>
            <a:rect l="l" t="t" r="r" b="b"/>
            <a:pathLst>
              <a:path w="7296806" h="7370511">
                <a:moveTo>
                  <a:pt x="0" y="0"/>
                </a:moveTo>
                <a:lnTo>
                  <a:pt x="7296806" y="0"/>
                </a:lnTo>
                <a:lnTo>
                  <a:pt x="7296806" y="7370510"/>
                </a:lnTo>
                <a:lnTo>
                  <a:pt x="0" y="73705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4875672" y="4357531"/>
            <a:ext cx="1539924" cy="1264537"/>
            <a:chOff x="0" y="0"/>
            <a:chExt cx="421154" cy="34583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4273288" y="4989799"/>
            <a:ext cx="493301" cy="0"/>
          </a:xfrm>
          <a:prstGeom prst="line">
            <a:avLst/>
          </a:prstGeom>
          <a:ln w="57150" cap="flat">
            <a:solidFill>
              <a:srgbClr val="94530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0" name="Group 10"/>
          <p:cNvGrpSpPr/>
          <p:nvPr/>
        </p:nvGrpSpPr>
        <p:grpSpPr>
          <a:xfrm>
            <a:off x="2624280" y="6060218"/>
            <a:ext cx="1539924" cy="1264537"/>
            <a:chOff x="0" y="0"/>
            <a:chExt cx="421154" cy="3458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875672" y="6060218"/>
            <a:ext cx="1539924" cy="1264537"/>
            <a:chOff x="0" y="0"/>
            <a:chExt cx="421154" cy="34583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4273288" y="6692486"/>
            <a:ext cx="493301" cy="0"/>
          </a:xfrm>
          <a:prstGeom prst="line">
            <a:avLst/>
          </a:prstGeom>
          <a:ln w="57150" cap="flat">
            <a:solidFill>
              <a:srgbClr val="94530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7" name="Group 17"/>
          <p:cNvGrpSpPr/>
          <p:nvPr/>
        </p:nvGrpSpPr>
        <p:grpSpPr>
          <a:xfrm>
            <a:off x="2624280" y="7762905"/>
            <a:ext cx="1539924" cy="1264537"/>
            <a:chOff x="0" y="0"/>
            <a:chExt cx="421154" cy="34583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875672" y="7762905"/>
            <a:ext cx="1539924" cy="1264537"/>
            <a:chOff x="0" y="0"/>
            <a:chExt cx="421154" cy="34583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AutoShape 23"/>
          <p:cNvSpPr/>
          <p:nvPr/>
        </p:nvSpPr>
        <p:spPr>
          <a:xfrm>
            <a:off x="4369885" y="8620566"/>
            <a:ext cx="493301" cy="0"/>
          </a:xfrm>
          <a:prstGeom prst="line">
            <a:avLst/>
          </a:prstGeom>
          <a:ln w="57150" cap="flat">
            <a:solidFill>
              <a:srgbClr val="94530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Freeform 24"/>
          <p:cNvSpPr/>
          <p:nvPr/>
        </p:nvSpPr>
        <p:spPr>
          <a:xfrm>
            <a:off x="1340909" y="4536814"/>
            <a:ext cx="883321" cy="905970"/>
          </a:xfrm>
          <a:custGeom>
            <a:avLst/>
            <a:gdLst/>
            <a:ahLst/>
            <a:cxnLst/>
            <a:rect l="l" t="t" r="r" b="b"/>
            <a:pathLst>
              <a:path w="883321" h="905970">
                <a:moveTo>
                  <a:pt x="0" y="0"/>
                </a:moveTo>
                <a:lnTo>
                  <a:pt x="883321" y="0"/>
                </a:lnTo>
                <a:lnTo>
                  <a:pt x="883321" y="905970"/>
                </a:lnTo>
                <a:lnTo>
                  <a:pt x="0" y="905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340909" y="6239695"/>
            <a:ext cx="883321" cy="905583"/>
          </a:xfrm>
          <a:custGeom>
            <a:avLst/>
            <a:gdLst/>
            <a:ahLst/>
            <a:cxnLst/>
            <a:rect l="l" t="t" r="r" b="b"/>
            <a:pathLst>
              <a:path w="883321" h="905583">
                <a:moveTo>
                  <a:pt x="0" y="0"/>
                </a:moveTo>
                <a:lnTo>
                  <a:pt x="883321" y="0"/>
                </a:lnTo>
                <a:lnTo>
                  <a:pt x="883321" y="905583"/>
                </a:lnTo>
                <a:lnTo>
                  <a:pt x="0" y="9055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387420" y="7966223"/>
            <a:ext cx="836810" cy="857900"/>
          </a:xfrm>
          <a:custGeom>
            <a:avLst/>
            <a:gdLst/>
            <a:ahLst/>
            <a:cxnLst/>
            <a:rect l="l" t="t" r="r" b="b"/>
            <a:pathLst>
              <a:path w="836810" h="857900">
                <a:moveTo>
                  <a:pt x="0" y="0"/>
                </a:moveTo>
                <a:lnTo>
                  <a:pt x="836810" y="0"/>
                </a:lnTo>
                <a:lnTo>
                  <a:pt x="836810" y="857900"/>
                </a:lnTo>
                <a:lnTo>
                  <a:pt x="0" y="8579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9510106" y="4357531"/>
            <a:ext cx="1539924" cy="1264537"/>
            <a:chOff x="0" y="0"/>
            <a:chExt cx="421154" cy="345838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1761498" y="4357531"/>
            <a:ext cx="1539924" cy="1264537"/>
            <a:chOff x="0" y="0"/>
            <a:chExt cx="421154" cy="34583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3" name="AutoShape 33"/>
          <p:cNvSpPr/>
          <p:nvPr/>
        </p:nvSpPr>
        <p:spPr>
          <a:xfrm>
            <a:off x="11159114" y="4989799"/>
            <a:ext cx="493301" cy="0"/>
          </a:xfrm>
          <a:prstGeom prst="line">
            <a:avLst/>
          </a:prstGeom>
          <a:ln w="57150" cap="flat">
            <a:solidFill>
              <a:srgbClr val="94530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4" name="Group 34"/>
          <p:cNvGrpSpPr/>
          <p:nvPr/>
        </p:nvGrpSpPr>
        <p:grpSpPr>
          <a:xfrm>
            <a:off x="9510106" y="6060218"/>
            <a:ext cx="1539924" cy="1264537"/>
            <a:chOff x="0" y="0"/>
            <a:chExt cx="421154" cy="34583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1761498" y="6060218"/>
            <a:ext cx="1539924" cy="1264537"/>
            <a:chOff x="0" y="0"/>
            <a:chExt cx="421154" cy="345838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0" name="AutoShape 40"/>
          <p:cNvSpPr/>
          <p:nvPr/>
        </p:nvSpPr>
        <p:spPr>
          <a:xfrm>
            <a:off x="11159114" y="6692486"/>
            <a:ext cx="493301" cy="0"/>
          </a:xfrm>
          <a:prstGeom prst="line">
            <a:avLst/>
          </a:prstGeom>
          <a:ln w="57150" cap="flat">
            <a:solidFill>
              <a:srgbClr val="94530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Freeform 41"/>
          <p:cNvSpPr/>
          <p:nvPr/>
        </p:nvSpPr>
        <p:spPr>
          <a:xfrm>
            <a:off x="8226358" y="6239695"/>
            <a:ext cx="883698" cy="905970"/>
          </a:xfrm>
          <a:custGeom>
            <a:avLst/>
            <a:gdLst/>
            <a:ahLst/>
            <a:cxnLst/>
            <a:rect l="l" t="t" r="r" b="b"/>
            <a:pathLst>
              <a:path w="883698" h="905970">
                <a:moveTo>
                  <a:pt x="0" y="0"/>
                </a:moveTo>
                <a:lnTo>
                  <a:pt x="883698" y="0"/>
                </a:lnTo>
                <a:lnTo>
                  <a:pt x="883698" y="905970"/>
                </a:lnTo>
                <a:lnTo>
                  <a:pt x="0" y="90597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42" name="Freeform 42"/>
          <p:cNvSpPr/>
          <p:nvPr/>
        </p:nvSpPr>
        <p:spPr>
          <a:xfrm>
            <a:off x="8226358" y="4418416"/>
            <a:ext cx="964152" cy="988452"/>
          </a:xfrm>
          <a:custGeom>
            <a:avLst/>
            <a:gdLst/>
            <a:ahLst/>
            <a:cxnLst/>
            <a:rect l="l" t="t" r="r" b="b"/>
            <a:pathLst>
              <a:path w="964152" h="988452">
                <a:moveTo>
                  <a:pt x="0" y="0"/>
                </a:moveTo>
                <a:lnTo>
                  <a:pt x="964152" y="0"/>
                </a:lnTo>
                <a:lnTo>
                  <a:pt x="964152" y="988452"/>
                </a:lnTo>
                <a:lnTo>
                  <a:pt x="0" y="98845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43" name="Group 43"/>
          <p:cNvGrpSpPr/>
          <p:nvPr/>
        </p:nvGrpSpPr>
        <p:grpSpPr>
          <a:xfrm>
            <a:off x="14008581" y="4357531"/>
            <a:ext cx="1539924" cy="1264537"/>
            <a:chOff x="0" y="0"/>
            <a:chExt cx="421154" cy="345838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421154" cy="345838"/>
            </a:xfrm>
            <a:custGeom>
              <a:avLst/>
              <a:gdLst/>
              <a:ahLst/>
              <a:cxnLst/>
              <a:rect l="l" t="t" r="r" b="b"/>
              <a:pathLst>
                <a:path w="421154" h="345838">
                  <a:moveTo>
                    <a:pt x="150824" y="0"/>
                  </a:moveTo>
                  <a:lnTo>
                    <a:pt x="270330" y="0"/>
                  </a:lnTo>
                  <a:cubicBezTo>
                    <a:pt x="353628" y="0"/>
                    <a:pt x="421154" y="67526"/>
                    <a:pt x="421154" y="150824"/>
                  </a:cubicBezTo>
                  <a:lnTo>
                    <a:pt x="421154" y="195014"/>
                  </a:lnTo>
                  <a:cubicBezTo>
                    <a:pt x="421154" y="235015"/>
                    <a:pt x="405264" y="273378"/>
                    <a:pt x="376979" y="301663"/>
                  </a:cubicBezTo>
                  <a:cubicBezTo>
                    <a:pt x="348694" y="329948"/>
                    <a:pt x="310331" y="345838"/>
                    <a:pt x="270330" y="345838"/>
                  </a:cubicBezTo>
                  <a:lnTo>
                    <a:pt x="150824" y="345838"/>
                  </a:lnTo>
                  <a:cubicBezTo>
                    <a:pt x="110823" y="345838"/>
                    <a:pt x="72460" y="329948"/>
                    <a:pt x="44175" y="301663"/>
                  </a:cubicBezTo>
                  <a:cubicBezTo>
                    <a:pt x="15890" y="273378"/>
                    <a:pt x="0" y="235015"/>
                    <a:pt x="0" y="195014"/>
                  </a:cubicBezTo>
                  <a:lnTo>
                    <a:pt x="0" y="150824"/>
                  </a:lnTo>
                  <a:cubicBezTo>
                    <a:pt x="0" y="110823"/>
                    <a:pt x="15890" y="72460"/>
                    <a:pt x="44175" y="44175"/>
                  </a:cubicBezTo>
                  <a:cubicBezTo>
                    <a:pt x="72460" y="15890"/>
                    <a:pt x="110823" y="0"/>
                    <a:pt x="150824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0" y="-38100"/>
              <a:ext cx="42115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46" name="AutoShape 46"/>
          <p:cNvSpPr/>
          <p:nvPr/>
        </p:nvSpPr>
        <p:spPr>
          <a:xfrm>
            <a:off x="13406197" y="4989799"/>
            <a:ext cx="493301" cy="0"/>
          </a:xfrm>
          <a:prstGeom prst="line">
            <a:avLst/>
          </a:prstGeom>
          <a:ln w="57150" cap="flat">
            <a:solidFill>
              <a:srgbClr val="94530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TextBox 47"/>
          <p:cNvSpPr txBox="1"/>
          <p:nvPr/>
        </p:nvSpPr>
        <p:spPr>
          <a:xfrm>
            <a:off x="3026711" y="8109423"/>
            <a:ext cx="73506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Ku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8293584" y="7762905"/>
            <a:ext cx="6182837" cy="1264537"/>
            <a:chOff x="0" y="0"/>
            <a:chExt cx="1690945" cy="34583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690945" cy="345838"/>
            </a:xfrm>
            <a:custGeom>
              <a:avLst/>
              <a:gdLst/>
              <a:ahLst/>
              <a:cxnLst/>
              <a:rect l="l" t="t" r="r" b="b"/>
              <a:pathLst>
                <a:path w="1690945" h="345838">
                  <a:moveTo>
                    <a:pt x="37565" y="0"/>
                  </a:moveTo>
                  <a:lnTo>
                    <a:pt x="1653380" y="0"/>
                  </a:lnTo>
                  <a:cubicBezTo>
                    <a:pt x="1663343" y="0"/>
                    <a:pt x="1672898" y="3958"/>
                    <a:pt x="1679943" y="11003"/>
                  </a:cubicBezTo>
                  <a:cubicBezTo>
                    <a:pt x="1686988" y="18047"/>
                    <a:pt x="1690945" y="27602"/>
                    <a:pt x="1690945" y="37565"/>
                  </a:cubicBezTo>
                  <a:lnTo>
                    <a:pt x="1690945" y="308274"/>
                  </a:lnTo>
                  <a:cubicBezTo>
                    <a:pt x="1690945" y="329020"/>
                    <a:pt x="1674127" y="345838"/>
                    <a:pt x="1653380" y="345838"/>
                  </a:cubicBezTo>
                  <a:lnTo>
                    <a:pt x="37565" y="345838"/>
                  </a:lnTo>
                  <a:cubicBezTo>
                    <a:pt x="27602" y="345838"/>
                    <a:pt x="18047" y="341881"/>
                    <a:pt x="11003" y="334836"/>
                  </a:cubicBezTo>
                  <a:cubicBezTo>
                    <a:pt x="3958" y="327791"/>
                    <a:pt x="0" y="318236"/>
                    <a:pt x="0" y="308274"/>
                  </a:cubicBezTo>
                  <a:lnTo>
                    <a:pt x="0" y="37565"/>
                  </a:lnTo>
                  <a:cubicBezTo>
                    <a:pt x="0" y="27602"/>
                    <a:pt x="3958" y="18047"/>
                    <a:pt x="11003" y="11003"/>
                  </a:cubicBezTo>
                  <a:cubicBezTo>
                    <a:pt x="18047" y="3958"/>
                    <a:pt x="27602" y="0"/>
                    <a:pt x="37565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0" y="-38100"/>
              <a:ext cx="1690945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1" name="Freeform 51"/>
          <p:cNvSpPr/>
          <p:nvPr/>
        </p:nvSpPr>
        <p:spPr>
          <a:xfrm>
            <a:off x="-4031821" y="8620566"/>
            <a:ext cx="7296806" cy="7370511"/>
          </a:xfrm>
          <a:custGeom>
            <a:avLst/>
            <a:gdLst/>
            <a:ahLst/>
            <a:cxnLst/>
            <a:rect l="l" t="t" r="r" b="b"/>
            <a:pathLst>
              <a:path w="7296806" h="7370511">
                <a:moveTo>
                  <a:pt x="0" y="0"/>
                </a:moveTo>
                <a:lnTo>
                  <a:pt x="7296806" y="0"/>
                </a:lnTo>
                <a:lnTo>
                  <a:pt x="7296806" y="7370511"/>
                </a:lnTo>
                <a:lnTo>
                  <a:pt x="0" y="73705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12078991" y="771376"/>
            <a:ext cx="4794860" cy="2894897"/>
          </a:xfrm>
          <a:custGeom>
            <a:avLst/>
            <a:gdLst/>
            <a:ahLst/>
            <a:cxnLst/>
            <a:rect l="l" t="t" r="r" b="b"/>
            <a:pathLst>
              <a:path w="4794860" h="2894897">
                <a:moveTo>
                  <a:pt x="0" y="0"/>
                </a:moveTo>
                <a:lnTo>
                  <a:pt x="4794860" y="0"/>
                </a:lnTo>
                <a:lnTo>
                  <a:pt x="4794860" y="2894897"/>
                </a:lnTo>
                <a:lnTo>
                  <a:pt x="0" y="289489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53" name="TextBox 53"/>
          <p:cNvSpPr txBox="1"/>
          <p:nvPr/>
        </p:nvSpPr>
        <p:spPr>
          <a:xfrm>
            <a:off x="1340909" y="1228725"/>
            <a:ext cx="10791660" cy="25873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0"/>
              </a:lnSpc>
            </a:pPr>
            <a:r>
              <a:rPr lang="en-US" sz="999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Membaca dan Menulis Suku Kata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026711" y="4704049"/>
            <a:ext cx="73506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Ka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5165189" y="4704049"/>
            <a:ext cx="96089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mar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026711" y="6406736"/>
            <a:ext cx="73506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Ki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165189" y="6406736"/>
            <a:ext cx="96089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tab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5165189" y="8109423"/>
            <a:ext cx="96089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da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9912537" y="4704049"/>
            <a:ext cx="73506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Ke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2051015" y="4704049"/>
            <a:ext cx="96089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mi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9912537" y="6406736"/>
            <a:ext cx="73506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Ko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2051015" y="6406736"/>
            <a:ext cx="96089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ta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4298098" y="4704049"/>
            <a:ext cx="96089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ri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8716900" y="7842723"/>
            <a:ext cx="5336205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Carilah 5 kata lagi dan tuliskan di bukumu!</a:t>
            </a:r>
          </a:p>
        </p:txBody>
      </p:sp>
      <p:sp>
        <p:nvSpPr>
          <p:cNvPr id="65" name="Freeform 65"/>
          <p:cNvSpPr/>
          <p:nvPr/>
        </p:nvSpPr>
        <p:spPr>
          <a:xfrm rot="92963">
            <a:off x="15307084" y="6256746"/>
            <a:ext cx="3830339" cy="3830339"/>
          </a:xfrm>
          <a:custGeom>
            <a:avLst/>
            <a:gdLst/>
            <a:ahLst/>
            <a:cxnLst/>
            <a:rect l="l" t="t" r="r" b="b"/>
            <a:pathLst>
              <a:path w="3830339" h="3830339">
                <a:moveTo>
                  <a:pt x="0" y="0"/>
                </a:moveTo>
                <a:lnTo>
                  <a:pt x="3830340" y="0"/>
                </a:lnTo>
                <a:lnTo>
                  <a:pt x="3830340" y="3830339"/>
                </a:lnTo>
                <a:lnTo>
                  <a:pt x="0" y="38303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57812" y="3493557"/>
            <a:ext cx="4539335" cy="6022335"/>
          </a:xfrm>
          <a:custGeom>
            <a:avLst/>
            <a:gdLst/>
            <a:ahLst/>
            <a:cxnLst/>
            <a:rect l="l" t="t" r="r" b="b"/>
            <a:pathLst>
              <a:path w="4539335" h="6022335">
                <a:moveTo>
                  <a:pt x="0" y="0"/>
                </a:moveTo>
                <a:lnTo>
                  <a:pt x="4539335" y="0"/>
                </a:lnTo>
                <a:lnTo>
                  <a:pt x="4539335" y="6022335"/>
                </a:lnTo>
                <a:lnTo>
                  <a:pt x="0" y="6022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864971" y="3493557"/>
            <a:ext cx="4539335" cy="6022335"/>
          </a:xfrm>
          <a:custGeom>
            <a:avLst/>
            <a:gdLst/>
            <a:ahLst/>
            <a:cxnLst/>
            <a:rect l="l" t="t" r="r" b="b"/>
            <a:pathLst>
              <a:path w="4539335" h="6022335">
                <a:moveTo>
                  <a:pt x="0" y="0"/>
                </a:moveTo>
                <a:lnTo>
                  <a:pt x="4539335" y="0"/>
                </a:lnTo>
                <a:lnTo>
                  <a:pt x="4539335" y="6022335"/>
                </a:lnTo>
                <a:lnTo>
                  <a:pt x="0" y="6022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028700" y="3098997"/>
            <a:ext cx="5016282" cy="1264537"/>
            <a:chOff x="0" y="0"/>
            <a:chExt cx="1371904" cy="34583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904" cy="345838"/>
            </a:xfrm>
            <a:custGeom>
              <a:avLst/>
              <a:gdLst/>
              <a:ahLst/>
              <a:cxnLst/>
              <a:rect l="l" t="t" r="r" b="b"/>
              <a:pathLst>
                <a:path w="1371904" h="345838">
                  <a:moveTo>
                    <a:pt x="46301" y="0"/>
                  </a:moveTo>
                  <a:lnTo>
                    <a:pt x="1325603" y="0"/>
                  </a:lnTo>
                  <a:cubicBezTo>
                    <a:pt x="1337883" y="0"/>
                    <a:pt x="1349660" y="4878"/>
                    <a:pt x="1358343" y="13561"/>
                  </a:cubicBezTo>
                  <a:cubicBezTo>
                    <a:pt x="1367026" y="22244"/>
                    <a:pt x="1371904" y="34021"/>
                    <a:pt x="1371904" y="46301"/>
                  </a:cubicBezTo>
                  <a:lnTo>
                    <a:pt x="1371904" y="299538"/>
                  </a:lnTo>
                  <a:cubicBezTo>
                    <a:pt x="1371904" y="311817"/>
                    <a:pt x="1367026" y="323594"/>
                    <a:pt x="1358343" y="332277"/>
                  </a:cubicBezTo>
                  <a:cubicBezTo>
                    <a:pt x="1349660" y="340960"/>
                    <a:pt x="1337883" y="345838"/>
                    <a:pt x="1325603" y="345838"/>
                  </a:cubicBezTo>
                  <a:lnTo>
                    <a:pt x="46301" y="345838"/>
                  </a:lnTo>
                  <a:cubicBezTo>
                    <a:pt x="34021" y="345838"/>
                    <a:pt x="22244" y="340960"/>
                    <a:pt x="13561" y="332277"/>
                  </a:cubicBezTo>
                  <a:cubicBezTo>
                    <a:pt x="4878" y="323594"/>
                    <a:pt x="0" y="311817"/>
                    <a:pt x="0" y="299538"/>
                  </a:cubicBezTo>
                  <a:lnTo>
                    <a:pt x="0" y="46301"/>
                  </a:lnTo>
                  <a:cubicBezTo>
                    <a:pt x="0" y="34021"/>
                    <a:pt x="4878" y="22244"/>
                    <a:pt x="13561" y="13561"/>
                  </a:cubicBezTo>
                  <a:cubicBezTo>
                    <a:pt x="22244" y="4878"/>
                    <a:pt x="34021" y="0"/>
                    <a:pt x="46301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137190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635859" y="3098997"/>
            <a:ext cx="5016282" cy="1264537"/>
            <a:chOff x="0" y="0"/>
            <a:chExt cx="1371904" cy="34583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71904" cy="345838"/>
            </a:xfrm>
            <a:custGeom>
              <a:avLst/>
              <a:gdLst/>
              <a:ahLst/>
              <a:cxnLst/>
              <a:rect l="l" t="t" r="r" b="b"/>
              <a:pathLst>
                <a:path w="1371904" h="345838">
                  <a:moveTo>
                    <a:pt x="46301" y="0"/>
                  </a:moveTo>
                  <a:lnTo>
                    <a:pt x="1325603" y="0"/>
                  </a:lnTo>
                  <a:cubicBezTo>
                    <a:pt x="1337883" y="0"/>
                    <a:pt x="1349660" y="4878"/>
                    <a:pt x="1358343" y="13561"/>
                  </a:cubicBezTo>
                  <a:cubicBezTo>
                    <a:pt x="1367026" y="22244"/>
                    <a:pt x="1371904" y="34021"/>
                    <a:pt x="1371904" y="46301"/>
                  </a:cubicBezTo>
                  <a:lnTo>
                    <a:pt x="1371904" y="299538"/>
                  </a:lnTo>
                  <a:cubicBezTo>
                    <a:pt x="1371904" y="311817"/>
                    <a:pt x="1367026" y="323594"/>
                    <a:pt x="1358343" y="332277"/>
                  </a:cubicBezTo>
                  <a:cubicBezTo>
                    <a:pt x="1349660" y="340960"/>
                    <a:pt x="1337883" y="345838"/>
                    <a:pt x="1325603" y="345838"/>
                  </a:cubicBezTo>
                  <a:lnTo>
                    <a:pt x="46301" y="345838"/>
                  </a:lnTo>
                  <a:cubicBezTo>
                    <a:pt x="34021" y="345838"/>
                    <a:pt x="22244" y="340960"/>
                    <a:pt x="13561" y="332277"/>
                  </a:cubicBezTo>
                  <a:cubicBezTo>
                    <a:pt x="4878" y="323594"/>
                    <a:pt x="0" y="311817"/>
                    <a:pt x="0" y="299538"/>
                  </a:cubicBezTo>
                  <a:lnTo>
                    <a:pt x="0" y="46301"/>
                  </a:lnTo>
                  <a:cubicBezTo>
                    <a:pt x="0" y="34021"/>
                    <a:pt x="4878" y="22244"/>
                    <a:pt x="13561" y="13561"/>
                  </a:cubicBezTo>
                  <a:cubicBezTo>
                    <a:pt x="22244" y="4878"/>
                    <a:pt x="34021" y="0"/>
                    <a:pt x="46301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7190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2490853" y="3493557"/>
            <a:ext cx="4539335" cy="6022335"/>
          </a:xfrm>
          <a:custGeom>
            <a:avLst/>
            <a:gdLst/>
            <a:ahLst/>
            <a:cxnLst/>
            <a:rect l="l" t="t" r="r" b="b"/>
            <a:pathLst>
              <a:path w="4539335" h="6022335">
                <a:moveTo>
                  <a:pt x="0" y="0"/>
                </a:moveTo>
                <a:lnTo>
                  <a:pt x="4539335" y="0"/>
                </a:lnTo>
                <a:lnTo>
                  <a:pt x="4539335" y="6022335"/>
                </a:lnTo>
                <a:lnTo>
                  <a:pt x="0" y="6022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12261741" y="3098997"/>
            <a:ext cx="5016282" cy="1264537"/>
            <a:chOff x="0" y="0"/>
            <a:chExt cx="1371904" cy="34583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71904" cy="345838"/>
            </a:xfrm>
            <a:custGeom>
              <a:avLst/>
              <a:gdLst/>
              <a:ahLst/>
              <a:cxnLst/>
              <a:rect l="l" t="t" r="r" b="b"/>
              <a:pathLst>
                <a:path w="1371904" h="345838">
                  <a:moveTo>
                    <a:pt x="46301" y="0"/>
                  </a:moveTo>
                  <a:lnTo>
                    <a:pt x="1325603" y="0"/>
                  </a:lnTo>
                  <a:cubicBezTo>
                    <a:pt x="1337883" y="0"/>
                    <a:pt x="1349660" y="4878"/>
                    <a:pt x="1358343" y="13561"/>
                  </a:cubicBezTo>
                  <a:cubicBezTo>
                    <a:pt x="1367026" y="22244"/>
                    <a:pt x="1371904" y="34021"/>
                    <a:pt x="1371904" y="46301"/>
                  </a:cubicBezTo>
                  <a:lnTo>
                    <a:pt x="1371904" y="299538"/>
                  </a:lnTo>
                  <a:cubicBezTo>
                    <a:pt x="1371904" y="311817"/>
                    <a:pt x="1367026" y="323594"/>
                    <a:pt x="1358343" y="332277"/>
                  </a:cubicBezTo>
                  <a:cubicBezTo>
                    <a:pt x="1349660" y="340960"/>
                    <a:pt x="1337883" y="345838"/>
                    <a:pt x="1325603" y="345838"/>
                  </a:cubicBezTo>
                  <a:lnTo>
                    <a:pt x="46301" y="345838"/>
                  </a:lnTo>
                  <a:cubicBezTo>
                    <a:pt x="34021" y="345838"/>
                    <a:pt x="22244" y="340960"/>
                    <a:pt x="13561" y="332277"/>
                  </a:cubicBezTo>
                  <a:cubicBezTo>
                    <a:pt x="4878" y="323594"/>
                    <a:pt x="0" y="311817"/>
                    <a:pt x="0" y="299538"/>
                  </a:cubicBezTo>
                  <a:lnTo>
                    <a:pt x="0" y="46301"/>
                  </a:lnTo>
                  <a:cubicBezTo>
                    <a:pt x="0" y="34021"/>
                    <a:pt x="4878" y="22244"/>
                    <a:pt x="13561" y="13561"/>
                  </a:cubicBezTo>
                  <a:cubicBezTo>
                    <a:pt x="22244" y="4878"/>
                    <a:pt x="34021" y="0"/>
                    <a:pt x="46301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371904" cy="3839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2092224" y="5699750"/>
            <a:ext cx="2870511" cy="3291948"/>
          </a:xfrm>
          <a:custGeom>
            <a:avLst/>
            <a:gdLst/>
            <a:ahLst/>
            <a:cxnLst/>
            <a:rect l="l" t="t" r="r" b="b"/>
            <a:pathLst>
              <a:path w="2870511" h="3291948">
                <a:moveTo>
                  <a:pt x="0" y="0"/>
                </a:moveTo>
                <a:lnTo>
                  <a:pt x="2870511" y="0"/>
                </a:lnTo>
                <a:lnTo>
                  <a:pt x="2870511" y="3291948"/>
                </a:lnTo>
                <a:lnTo>
                  <a:pt x="0" y="32919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b="-45329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7579937" y="5699750"/>
            <a:ext cx="3109404" cy="2965594"/>
          </a:xfrm>
          <a:custGeom>
            <a:avLst/>
            <a:gdLst/>
            <a:ahLst/>
            <a:cxnLst/>
            <a:rect l="l" t="t" r="r" b="b"/>
            <a:pathLst>
              <a:path w="3109404" h="2965594">
                <a:moveTo>
                  <a:pt x="0" y="0"/>
                </a:moveTo>
                <a:lnTo>
                  <a:pt x="3109403" y="0"/>
                </a:lnTo>
                <a:lnTo>
                  <a:pt x="3109403" y="2965594"/>
                </a:lnTo>
                <a:lnTo>
                  <a:pt x="0" y="29655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238259" y="5699750"/>
            <a:ext cx="3044524" cy="3179660"/>
          </a:xfrm>
          <a:custGeom>
            <a:avLst/>
            <a:gdLst/>
            <a:ahLst/>
            <a:cxnLst/>
            <a:rect l="l" t="t" r="r" b="b"/>
            <a:pathLst>
              <a:path w="3044524" h="3179660">
                <a:moveTo>
                  <a:pt x="0" y="0"/>
                </a:moveTo>
                <a:lnTo>
                  <a:pt x="3044523" y="0"/>
                </a:lnTo>
                <a:lnTo>
                  <a:pt x="3044523" y="3179660"/>
                </a:lnTo>
                <a:lnTo>
                  <a:pt x="0" y="317966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-1626154" y="-6407252"/>
            <a:ext cx="7655657" cy="7732987"/>
          </a:xfrm>
          <a:custGeom>
            <a:avLst/>
            <a:gdLst/>
            <a:ahLst/>
            <a:cxnLst/>
            <a:rect l="l" t="t" r="r" b="b"/>
            <a:pathLst>
              <a:path w="7655657" h="7732987">
                <a:moveTo>
                  <a:pt x="0" y="0"/>
                </a:moveTo>
                <a:lnTo>
                  <a:pt x="7655657" y="0"/>
                </a:lnTo>
                <a:lnTo>
                  <a:pt x="7655657" y="7732987"/>
                </a:lnTo>
                <a:lnTo>
                  <a:pt x="0" y="77329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flipH="1">
            <a:off x="12500215" y="-6407252"/>
            <a:ext cx="7655657" cy="7732987"/>
          </a:xfrm>
          <a:custGeom>
            <a:avLst/>
            <a:gdLst/>
            <a:ahLst/>
            <a:cxnLst/>
            <a:rect l="l" t="t" r="r" b="b"/>
            <a:pathLst>
              <a:path w="7655657" h="7732987">
                <a:moveTo>
                  <a:pt x="7655657" y="0"/>
                </a:moveTo>
                <a:lnTo>
                  <a:pt x="0" y="0"/>
                </a:lnTo>
                <a:lnTo>
                  <a:pt x="0" y="7732987"/>
                </a:lnTo>
                <a:lnTo>
                  <a:pt x="7655657" y="7732987"/>
                </a:lnTo>
                <a:lnTo>
                  <a:pt x="765565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767934" y="1228725"/>
            <a:ext cx="14752132" cy="132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0"/>
              </a:lnSpc>
            </a:pPr>
            <a:r>
              <a:rPr lang="en-US" sz="999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Cara Menghindari Kuman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44179" y="3178815"/>
            <a:ext cx="4985325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Tutup mulut dan hidung saat bersin.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651338" y="3178815"/>
            <a:ext cx="4985325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Mencuci tangan menggunakan sabun.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277220" y="3178815"/>
            <a:ext cx="4985325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Memakai masker ketika sedang sakit.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97237">
            <a:off x="10200482" y="675195"/>
            <a:ext cx="7763427" cy="7841845"/>
          </a:xfrm>
          <a:custGeom>
            <a:avLst/>
            <a:gdLst/>
            <a:ahLst/>
            <a:cxnLst/>
            <a:rect l="l" t="t" r="r" b="b"/>
            <a:pathLst>
              <a:path w="7763427" h="7841845">
                <a:moveTo>
                  <a:pt x="0" y="0"/>
                </a:moveTo>
                <a:lnTo>
                  <a:pt x="7763427" y="0"/>
                </a:lnTo>
                <a:lnTo>
                  <a:pt x="7763427" y="7841845"/>
                </a:lnTo>
                <a:lnTo>
                  <a:pt x="0" y="784184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3328287"/>
            <a:ext cx="8605808" cy="4323438"/>
            <a:chOff x="0" y="0"/>
            <a:chExt cx="2353604" cy="118241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53604" cy="1182418"/>
            </a:xfrm>
            <a:custGeom>
              <a:avLst/>
              <a:gdLst/>
              <a:ahLst/>
              <a:cxnLst/>
              <a:rect l="l" t="t" r="r" b="b"/>
              <a:pathLst>
                <a:path w="2353604" h="1182418">
                  <a:moveTo>
                    <a:pt x="26988" y="0"/>
                  </a:moveTo>
                  <a:lnTo>
                    <a:pt x="2326616" y="0"/>
                  </a:lnTo>
                  <a:cubicBezTo>
                    <a:pt x="2341521" y="0"/>
                    <a:pt x="2353604" y="12083"/>
                    <a:pt x="2353604" y="26988"/>
                  </a:cubicBezTo>
                  <a:lnTo>
                    <a:pt x="2353604" y="1155429"/>
                  </a:lnTo>
                  <a:cubicBezTo>
                    <a:pt x="2353604" y="1162587"/>
                    <a:pt x="2350761" y="1169452"/>
                    <a:pt x="2345699" y="1174513"/>
                  </a:cubicBezTo>
                  <a:cubicBezTo>
                    <a:pt x="2340638" y="1179574"/>
                    <a:pt x="2333773" y="1182418"/>
                    <a:pt x="2326616" y="1182418"/>
                  </a:cubicBezTo>
                  <a:lnTo>
                    <a:pt x="26988" y="1182418"/>
                  </a:lnTo>
                  <a:cubicBezTo>
                    <a:pt x="19831" y="1182418"/>
                    <a:pt x="12966" y="1179574"/>
                    <a:pt x="7905" y="1174513"/>
                  </a:cubicBezTo>
                  <a:cubicBezTo>
                    <a:pt x="2843" y="1169452"/>
                    <a:pt x="0" y="1162587"/>
                    <a:pt x="0" y="1155429"/>
                  </a:cubicBezTo>
                  <a:lnTo>
                    <a:pt x="0" y="26988"/>
                  </a:lnTo>
                  <a:cubicBezTo>
                    <a:pt x="0" y="19831"/>
                    <a:pt x="2843" y="12966"/>
                    <a:pt x="7905" y="7905"/>
                  </a:cubicBezTo>
                  <a:cubicBezTo>
                    <a:pt x="12966" y="2843"/>
                    <a:pt x="19831" y="0"/>
                    <a:pt x="26988" y="0"/>
                  </a:cubicBezTo>
                  <a:close/>
                </a:path>
              </a:pathLst>
            </a:custGeom>
            <a:solidFill>
              <a:srgbClr val="FFF0E2"/>
            </a:solidFill>
            <a:ln w="57150" cap="rnd">
              <a:solidFill>
                <a:srgbClr val="94530E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353604" cy="12205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8826333" y="827351"/>
            <a:ext cx="2210543" cy="2110064"/>
          </a:xfrm>
          <a:custGeom>
            <a:avLst/>
            <a:gdLst/>
            <a:ahLst/>
            <a:cxnLst/>
            <a:rect l="l" t="t" r="r" b="b"/>
            <a:pathLst>
              <a:path w="2210543" h="2110064">
                <a:moveTo>
                  <a:pt x="0" y="0"/>
                </a:moveTo>
                <a:lnTo>
                  <a:pt x="2210543" y="0"/>
                </a:lnTo>
                <a:lnTo>
                  <a:pt x="2210543" y="2110064"/>
                </a:lnTo>
                <a:lnTo>
                  <a:pt x="0" y="21100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51556" y="8430715"/>
            <a:ext cx="7960095" cy="4149863"/>
          </a:xfrm>
          <a:custGeom>
            <a:avLst/>
            <a:gdLst/>
            <a:ahLst/>
            <a:cxnLst/>
            <a:rect l="l" t="t" r="r" b="b"/>
            <a:pathLst>
              <a:path w="7960095" h="4149863">
                <a:moveTo>
                  <a:pt x="0" y="0"/>
                </a:moveTo>
                <a:lnTo>
                  <a:pt x="7960096" y="0"/>
                </a:lnTo>
                <a:lnTo>
                  <a:pt x="7960096" y="4149863"/>
                </a:lnTo>
                <a:lnTo>
                  <a:pt x="0" y="41498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759062" y="8006332"/>
            <a:ext cx="3101708" cy="4561335"/>
          </a:xfrm>
          <a:custGeom>
            <a:avLst/>
            <a:gdLst/>
            <a:ahLst/>
            <a:cxnLst/>
            <a:rect l="l" t="t" r="r" b="b"/>
            <a:pathLst>
              <a:path w="3101708" h="4561335">
                <a:moveTo>
                  <a:pt x="0" y="0"/>
                </a:moveTo>
                <a:lnTo>
                  <a:pt x="3101708" y="0"/>
                </a:lnTo>
                <a:lnTo>
                  <a:pt x="3101708" y="4561336"/>
                </a:lnTo>
                <a:lnTo>
                  <a:pt x="0" y="45613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119440" y="8006332"/>
            <a:ext cx="3101708" cy="4561335"/>
          </a:xfrm>
          <a:custGeom>
            <a:avLst/>
            <a:gdLst/>
            <a:ahLst/>
            <a:cxnLst/>
            <a:rect l="l" t="t" r="r" b="b"/>
            <a:pathLst>
              <a:path w="3101708" h="4561335">
                <a:moveTo>
                  <a:pt x="0" y="0"/>
                </a:moveTo>
                <a:lnTo>
                  <a:pt x="3101708" y="0"/>
                </a:lnTo>
                <a:lnTo>
                  <a:pt x="3101708" y="4561336"/>
                </a:lnTo>
                <a:lnTo>
                  <a:pt x="0" y="456133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1549217" y="827351"/>
            <a:ext cx="5202807" cy="9459649"/>
          </a:xfrm>
          <a:custGeom>
            <a:avLst/>
            <a:gdLst/>
            <a:ahLst/>
            <a:cxnLst/>
            <a:rect l="l" t="t" r="r" b="b"/>
            <a:pathLst>
              <a:path w="5202807" h="9459649">
                <a:moveTo>
                  <a:pt x="0" y="0"/>
                </a:moveTo>
                <a:lnTo>
                  <a:pt x="5202807" y="0"/>
                </a:lnTo>
                <a:lnTo>
                  <a:pt x="5202807" y="9459649"/>
                </a:lnTo>
                <a:lnTo>
                  <a:pt x="0" y="94596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79853" y="1228725"/>
            <a:ext cx="8554655" cy="1320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0"/>
              </a:lnSpc>
            </a:pPr>
            <a:r>
              <a:rPr lang="en-US" sz="9990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Kesimpulan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87564" y="3594530"/>
            <a:ext cx="7573863" cy="369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7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Kuman bisa membuat kita sakit.</a:t>
            </a:r>
          </a:p>
          <a:p>
            <a:pPr marL="755647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Kuman menyebar lewat batuk, bersin, dan tangan kotor.</a:t>
            </a:r>
          </a:p>
          <a:p>
            <a:pPr marL="755647" lvl="1" indent="-377824" algn="just">
              <a:lnSpc>
                <a:spcPts val="4899"/>
              </a:lnSpc>
              <a:buFont typeface="Arial"/>
              <a:buChar char="•"/>
            </a:pPr>
            <a:r>
              <a:rPr lang="en-US" sz="3499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Cegah kuman dengan cuci tangan dan pakai masker saat sakit.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C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96774" flipH="1">
            <a:off x="14930441" y="-3470751"/>
            <a:ext cx="7999575" cy="8080379"/>
          </a:xfrm>
          <a:custGeom>
            <a:avLst/>
            <a:gdLst/>
            <a:ahLst/>
            <a:cxnLst/>
            <a:rect l="l" t="t" r="r" b="b"/>
            <a:pathLst>
              <a:path w="7999575" h="8080379">
                <a:moveTo>
                  <a:pt x="7999575" y="0"/>
                </a:moveTo>
                <a:lnTo>
                  <a:pt x="0" y="0"/>
                </a:lnTo>
                <a:lnTo>
                  <a:pt x="0" y="8080378"/>
                </a:lnTo>
                <a:lnTo>
                  <a:pt x="7999575" y="8080378"/>
                </a:lnTo>
                <a:lnTo>
                  <a:pt x="799957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67379">
            <a:off x="-4242594" y="-3807474"/>
            <a:ext cx="7999575" cy="8080379"/>
          </a:xfrm>
          <a:custGeom>
            <a:avLst/>
            <a:gdLst/>
            <a:ahLst/>
            <a:cxnLst/>
            <a:rect l="l" t="t" r="r" b="b"/>
            <a:pathLst>
              <a:path w="7999575" h="8080379">
                <a:moveTo>
                  <a:pt x="0" y="0"/>
                </a:moveTo>
                <a:lnTo>
                  <a:pt x="7999575" y="0"/>
                </a:lnTo>
                <a:lnTo>
                  <a:pt x="7999575" y="8080379"/>
                </a:lnTo>
                <a:lnTo>
                  <a:pt x="0" y="8080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V="1">
            <a:off x="2817564" y="1522140"/>
            <a:ext cx="12652872" cy="10660044"/>
          </a:xfrm>
          <a:custGeom>
            <a:avLst/>
            <a:gdLst/>
            <a:ahLst/>
            <a:cxnLst/>
            <a:rect l="l" t="t" r="r" b="b"/>
            <a:pathLst>
              <a:path w="12652872" h="10660044">
                <a:moveTo>
                  <a:pt x="0" y="10660045"/>
                </a:moveTo>
                <a:lnTo>
                  <a:pt x="12652872" y="10660045"/>
                </a:lnTo>
                <a:lnTo>
                  <a:pt x="12652872" y="0"/>
                </a:lnTo>
                <a:lnTo>
                  <a:pt x="0" y="0"/>
                </a:lnTo>
                <a:lnTo>
                  <a:pt x="0" y="10660045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245099" y="7360383"/>
            <a:ext cx="3883281" cy="3795834"/>
          </a:xfrm>
          <a:custGeom>
            <a:avLst/>
            <a:gdLst/>
            <a:ahLst/>
            <a:cxnLst/>
            <a:rect l="l" t="t" r="r" b="b"/>
            <a:pathLst>
              <a:path w="3883281" h="3795834">
                <a:moveTo>
                  <a:pt x="0" y="0"/>
                </a:moveTo>
                <a:lnTo>
                  <a:pt x="3883281" y="0"/>
                </a:lnTo>
                <a:lnTo>
                  <a:pt x="3883281" y="3795834"/>
                </a:lnTo>
                <a:lnTo>
                  <a:pt x="0" y="37958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242806" y="6697002"/>
            <a:ext cx="3995626" cy="5122597"/>
          </a:xfrm>
          <a:custGeom>
            <a:avLst/>
            <a:gdLst/>
            <a:ahLst/>
            <a:cxnLst/>
            <a:rect l="l" t="t" r="r" b="b"/>
            <a:pathLst>
              <a:path w="3995626" h="5122597">
                <a:moveTo>
                  <a:pt x="0" y="0"/>
                </a:moveTo>
                <a:lnTo>
                  <a:pt x="3995625" y="0"/>
                </a:lnTo>
                <a:lnTo>
                  <a:pt x="3995625" y="5122596"/>
                </a:lnTo>
                <a:lnTo>
                  <a:pt x="0" y="512259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858836" y="7360383"/>
            <a:ext cx="4026300" cy="4459216"/>
          </a:xfrm>
          <a:custGeom>
            <a:avLst/>
            <a:gdLst/>
            <a:ahLst/>
            <a:cxnLst/>
            <a:rect l="l" t="t" r="r" b="b"/>
            <a:pathLst>
              <a:path w="4026300" h="4459216">
                <a:moveTo>
                  <a:pt x="0" y="0"/>
                </a:moveTo>
                <a:lnTo>
                  <a:pt x="4026300" y="0"/>
                </a:lnTo>
                <a:lnTo>
                  <a:pt x="4026300" y="4459215"/>
                </a:lnTo>
                <a:lnTo>
                  <a:pt x="0" y="445921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776645" y="6541841"/>
            <a:ext cx="4511355" cy="4039542"/>
          </a:xfrm>
          <a:custGeom>
            <a:avLst/>
            <a:gdLst/>
            <a:ahLst/>
            <a:cxnLst/>
            <a:rect l="l" t="t" r="r" b="b"/>
            <a:pathLst>
              <a:path w="4511355" h="4039542">
                <a:moveTo>
                  <a:pt x="0" y="0"/>
                </a:moveTo>
                <a:lnTo>
                  <a:pt x="4511355" y="0"/>
                </a:lnTo>
                <a:lnTo>
                  <a:pt x="4511355" y="4039542"/>
                </a:lnTo>
                <a:lnTo>
                  <a:pt x="0" y="40395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399954" y="2884967"/>
            <a:ext cx="9488092" cy="1631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83"/>
              </a:lnSpc>
            </a:pPr>
            <a:r>
              <a:rPr lang="en-US" sz="12283">
                <a:solidFill>
                  <a:srgbClr val="94530E"/>
                </a:solidFill>
                <a:latin typeface="Swung Note"/>
                <a:ea typeface="Swung Note"/>
                <a:cs typeface="Swung Note"/>
                <a:sym typeface="Swung Note"/>
              </a:rPr>
              <a:t>Terima Kasih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99954" y="4582467"/>
            <a:ext cx="9311523" cy="2172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3"/>
              </a:lnSpc>
            </a:pPr>
            <a:r>
              <a:rPr lang="en-US" sz="4088" b="1">
                <a:solidFill>
                  <a:srgbClr val="94530E"/>
                </a:solidFill>
                <a:latin typeface="Inter Medium"/>
                <a:ea typeface="Inter Medium"/>
                <a:cs typeface="Inter Medium"/>
                <a:sym typeface="Inter Medium"/>
              </a:rPr>
              <a:t>Terima kasih sudah belajar tentang kuman. Sampai jumpa di pelajaran selanjutnya!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257</Words>
  <Application>Microsoft Office PowerPoint</Application>
  <PresentationFormat>Custom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Swung Note</vt:lpstr>
      <vt:lpstr>Inter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Awas Kuman Presentasi</dc:title>
  <cp:lastModifiedBy>ASUS</cp:lastModifiedBy>
  <cp:revision>2</cp:revision>
  <dcterms:created xsi:type="dcterms:W3CDTF">2006-08-16T00:00:00Z</dcterms:created>
  <dcterms:modified xsi:type="dcterms:W3CDTF">2026-10-21T04:33:50Z</dcterms:modified>
  <dc:identifier>DAHYm25t1IU</dc:identifier>
</cp:coreProperties>
</file>