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Bookman Old Style" panose="02050604050505020204" pitchFamily="18" charset="0"/>
      <p:regular r:id="rId12"/>
      <p:bold r:id="rId13"/>
      <p:italic r:id="rId14"/>
      <p:boldItalic r:id="rId15"/>
    </p:embeddedFont>
    <p:embeddedFont>
      <p:font typeface="Nono Arabic 100" panose="020B0604020202020204" charset="0"/>
      <p:regular r:id="rId16"/>
    </p:embeddedFont>
    <p:embeddedFont>
      <p:font typeface="Nono Arabic 101" panose="020B0604020202020204" charset="0"/>
      <p:regular r:id="rId17"/>
    </p:embeddedFont>
    <p:embeddedFont>
      <p:font typeface="Nono Arabic 102" panose="020B0604020202020204" charset="0"/>
      <p:regular r:id="rId18"/>
    </p:embeddedFont>
    <p:embeddedFont>
      <p:font typeface="Nono Arabic 103" panose="020B0604020202020204" charset="0"/>
      <p:regular r:id="rId19"/>
    </p:embeddedFont>
    <p:embeddedFont>
      <p:font typeface="Nono Arabic 106" panose="020B0604020202020204" charset="0"/>
      <p:regular r:id="rId20"/>
    </p:embeddedFont>
    <p:embeddedFont>
      <p:font typeface="Nono Arabic 107" panose="020B0604020202020204" charset="0"/>
      <p:regular r:id="rId21"/>
    </p:embeddedFont>
    <p:embeddedFont>
      <p:font typeface="Nono Arabic 110" panose="020B0604020202020204" charset="0"/>
      <p:regular r:id="rId22"/>
    </p:embeddedFont>
    <p:embeddedFont>
      <p:font typeface="Nono Arabic 111" panose="020B0604020202020204" charset="0"/>
      <p:regular r:id="rId23"/>
    </p:embeddedFont>
    <p:embeddedFont>
      <p:font typeface="Nono Arabic 112" panose="020B0604020202020204" charset="0"/>
      <p:regular r:id="rId24"/>
    </p:embeddedFont>
    <p:embeddedFont>
      <p:font typeface="Nono Arabic 119" panose="020B0604020202020204" charset="0"/>
      <p:regular r:id="rId25"/>
    </p:embeddedFont>
    <p:embeddedFont>
      <p:font typeface="Nono Arabic 126" panose="020B0604020202020204" charset="0"/>
      <p:regular r:id="rId26"/>
    </p:embeddedFont>
    <p:embeddedFont>
      <p:font typeface="Nono Arabic 151" panose="020B0604020202020204" charset="0"/>
      <p:regular r:id="rId27"/>
    </p:embeddedFont>
    <p:embeddedFont>
      <p:font typeface="Nono Arabic 152" panose="020B0604020202020204" charset="0"/>
      <p:regular r:id="rId28"/>
    </p:embeddedFont>
    <p:embeddedFont>
      <p:font typeface="Nono Arabic 154" panose="020B0604020202020204" charset="0"/>
      <p:regular r:id="rId29"/>
    </p:embeddedFont>
    <p:embeddedFont>
      <p:font typeface="Nono Arabic 160" panose="020B0604020202020204" charset="0"/>
      <p:regular r:id="rId30"/>
    </p:embeddedFont>
    <p:embeddedFont>
      <p:font typeface="Rockwell" panose="02060603020205020403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13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412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743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28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044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0408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569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235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713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550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193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341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30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88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795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73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66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B93FD-36B4-4DEF-95E0-F30E5A70D3AF}" type="datetimeFigureOut">
              <a:rPr lang="en-ID" smtClean="0"/>
              <a:t>30/07/2021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0C30-75AB-4BDC-ACBF-480FAF78070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544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7EAA73-A2AE-4435-9939-F6183452E0E6}"/>
              </a:ext>
            </a:extLst>
          </p:cNvPr>
          <p:cNvSpPr/>
          <p:nvPr/>
        </p:nvSpPr>
        <p:spPr>
          <a:xfrm>
            <a:off x="3170359" y="1781293"/>
            <a:ext cx="58512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02" panose="020B0806030002050204" pitchFamily="34" charset="0"/>
              </a:rPr>
              <a:t>j</a:t>
            </a:r>
            <a:r>
              <a:rPr lang="en-ID" sz="6000" dirty="0">
                <a:latin typeface="Nono Arabic 119" panose="020B0806030002050204" pitchFamily="34" charset="0"/>
              </a:rPr>
              <a:t>~</a:t>
            </a:r>
            <a:r>
              <a:rPr lang="en-ID" sz="6000" dirty="0">
                <a:latin typeface="Nono Arabic 102" panose="020B0806030002050204" pitchFamily="34" charset="0"/>
              </a:rPr>
              <a:t>-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0" panose="020B0806030002050204" pitchFamily="34" charset="0"/>
              </a:rPr>
              <a:t>=</a:t>
            </a:r>
            <a:r>
              <a:rPr lang="en-ID" sz="6000" dirty="0" err="1">
                <a:latin typeface="Nono Arabic 100" panose="020B0806030002050204" pitchFamily="34" charset="0"/>
              </a:rPr>
              <a:t>eã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l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1" panose="020B0806030002050204" pitchFamily="34" charset="0"/>
              </a:rPr>
              <a:t>Ë</a:t>
            </a:r>
            <a:r>
              <a:rPr lang="en-ID" sz="6000" dirty="0" err="1">
                <a:latin typeface="Nono Arabic 119" panose="020B0806030002050204" pitchFamily="34" charset="0"/>
              </a:rPr>
              <a:t>~</a:t>
            </a:r>
            <a:r>
              <a:rPr lang="en-ID" sz="6000" dirty="0" err="1">
                <a:latin typeface="Nono Arabic 110" panose="020B0806030002050204" pitchFamily="34" charset="0"/>
              </a:rPr>
              <a:t>F</a:t>
            </a:r>
            <a:r>
              <a:rPr lang="en-ID" sz="6000" dirty="0" err="1">
                <a:latin typeface="Nono Arabic 100" panose="020B0806030002050204" pitchFamily="34" charset="0"/>
              </a:rPr>
              <a:t>eã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o</a:t>
            </a:r>
            <a:r>
              <a:rPr lang="en-ID" sz="6000" dirty="0">
                <a:latin typeface="Nono Arabic 102" panose="020B0806030002050204" pitchFamily="34" charset="0"/>
              </a:rPr>
              <a:t>i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ê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2" panose="020B0806030002050204" pitchFamily="34" charset="0"/>
              </a:rPr>
              <a:t>æ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3" panose="020B0806030002050204" pitchFamily="34" charset="0"/>
              </a:rPr>
              <a:t>: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q</a:t>
            </a:r>
            <a:r>
              <a:rPr lang="en-ID" sz="6000" dirty="0" err="1">
                <a:latin typeface="Nono Arabic 103" panose="020B0806030002050204" pitchFamily="34" charset="0"/>
              </a:rPr>
              <a:t>Q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ã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130B5-BB51-4067-9528-CDAD53E14774}"/>
              </a:ext>
            </a:extLst>
          </p:cNvPr>
          <p:cNvSpPr txBox="1"/>
          <p:nvPr/>
        </p:nvSpPr>
        <p:spPr>
          <a:xfrm>
            <a:off x="917490" y="2983156"/>
            <a:ext cx="1065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berlindung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godaan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syaitan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terkutuk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awudz">
            <a:hlinkClick r:id="" action="ppaction://media"/>
            <a:extLst>
              <a:ext uri="{FF2B5EF4-FFF2-40B4-BE49-F238E27FC236}">
                <a16:creationId xmlns:a16="http://schemas.microsoft.com/office/drawing/2014/main" id="{75B7D0D2-7F15-4A10-8B65-0180780FF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69091" y="-634054"/>
            <a:ext cx="609600" cy="609600"/>
          </a:xfrm>
          <a:prstGeom prst="rect">
            <a:avLst/>
          </a:prstGeom>
        </p:spPr>
      </p:pic>
      <p:pic>
        <p:nvPicPr>
          <p:cNvPr id="7" name="arti">
            <a:hlinkClick r:id="" action="ppaction://media"/>
            <a:extLst>
              <a:ext uri="{FF2B5EF4-FFF2-40B4-BE49-F238E27FC236}">
                <a16:creationId xmlns:a16="http://schemas.microsoft.com/office/drawing/2014/main" id="{4401DF16-5E8F-4E13-8849-62700C233B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46087" y="-628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800E8B-E12E-474A-B637-86AE62CAB4E6}"/>
              </a:ext>
            </a:extLst>
          </p:cNvPr>
          <p:cNvSpPr/>
          <p:nvPr/>
        </p:nvSpPr>
        <p:spPr>
          <a:xfrm>
            <a:off x="4335742" y="1905864"/>
            <a:ext cx="35205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3" panose="020B0806030002050204" pitchFamily="34" charset="0"/>
              </a:rPr>
              <a:t>k</a:t>
            </a:r>
            <a:r>
              <a:rPr lang="en-ID" sz="6000" dirty="0" err="1">
                <a:latin typeface="Nono Arabic 119" panose="020B0806030002050204" pitchFamily="34" charset="0"/>
              </a:rPr>
              <a:t>~</a:t>
            </a:r>
            <a:r>
              <a:rPr lang="en-ID" sz="6000" dirty="0" err="1">
                <a:latin typeface="Nono Arabic 102" panose="020B0806030002050204" pitchFamily="34" charset="0"/>
              </a:rPr>
              <a:t>N</a:t>
            </a:r>
            <a:r>
              <a:rPr lang="en-ID" sz="6000" dirty="0" err="1">
                <a:latin typeface="Nono Arabic 101" panose="020B0806030002050204" pitchFamily="34" charset="0"/>
              </a:rPr>
              <a:t>R</a:t>
            </a:r>
            <a:r>
              <a:rPr lang="en-ID" sz="6000" dirty="0" err="1">
                <a:latin typeface="Nono Arabic 119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3" panose="020B0806030002050204" pitchFamily="34" charset="0"/>
              </a:rPr>
              <a:t>ê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\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9I</a:t>
            </a:r>
            <a:endParaRPr lang="en-ID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8C6F1-D938-4933-B2C8-03AB224BC02F}"/>
              </a:ext>
            </a:extLst>
          </p:cNvPr>
          <p:cNvSpPr txBox="1"/>
          <p:nvPr/>
        </p:nvSpPr>
        <p:spPr>
          <a:xfrm>
            <a:off x="1775791" y="3351699"/>
            <a:ext cx="977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Mahabenar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firmannya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odakallah">
            <a:hlinkClick r:id="" action="ppaction://media"/>
            <a:extLst>
              <a:ext uri="{FF2B5EF4-FFF2-40B4-BE49-F238E27FC236}">
                <a16:creationId xmlns:a16="http://schemas.microsoft.com/office/drawing/2014/main" id="{705EBAB8-E716-49AD-B475-71B1E92E2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7251" y="-609600"/>
            <a:ext cx="609600" cy="609600"/>
          </a:xfrm>
          <a:prstGeom prst="rect">
            <a:avLst/>
          </a:prstGeom>
        </p:spPr>
      </p:pic>
      <p:pic>
        <p:nvPicPr>
          <p:cNvPr id="5" name="arti">
            <a:hlinkClick r:id="" action="ppaction://media"/>
            <a:extLst>
              <a:ext uri="{FF2B5EF4-FFF2-40B4-BE49-F238E27FC236}">
                <a16:creationId xmlns:a16="http://schemas.microsoft.com/office/drawing/2014/main" id="{30D1E61E-FE79-4959-AF3E-33DE3C28F4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7838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16C582-FA8F-4E63-8E3B-043D193DAB4D}"/>
              </a:ext>
            </a:extLst>
          </p:cNvPr>
          <p:cNvSpPr/>
          <p:nvPr/>
        </p:nvSpPr>
        <p:spPr>
          <a:xfrm>
            <a:off x="3878085" y="1508298"/>
            <a:ext cx="4435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 err="1">
                <a:latin typeface="Nono Arabic 102" panose="020B0806030002050204" pitchFamily="34" charset="0"/>
              </a:rPr>
              <a:t>j</a:t>
            </a:r>
            <a:r>
              <a:rPr lang="en-ID" sz="6000" dirty="0" err="1">
                <a:latin typeface="Nono Arabic 119" panose="020B0806030002050204" pitchFamily="34" charset="0"/>
              </a:rPr>
              <a:t>~</a:t>
            </a:r>
            <a:r>
              <a:rPr lang="en-ID" sz="6000" dirty="0" err="1">
                <a:latin typeface="Nono Arabic 102" panose="020B0806030002050204" pitchFamily="34" charset="0"/>
              </a:rPr>
              <a:t>1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0" panose="020B0806030002050204" pitchFamily="34" charset="0"/>
              </a:rPr>
              <a:t>=</a:t>
            </a:r>
            <a:r>
              <a:rPr lang="en-ID" sz="6000" dirty="0" err="1">
                <a:latin typeface="Nono Arabic 100" panose="020B0806030002050204" pitchFamily="34" charset="0"/>
              </a:rPr>
              <a:t>eã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2" panose="020B0806030002050204" pitchFamily="34" charset="0"/>
              </a:rPr>
              <a:t>o</a:t>
            </a:r>
            <a:r>
              <a:rPr lang="en-ID" sz="6000" dirty="0" err="1">
                <a:latin typeface="Nono Arabic 151" panose="020B0806030002050204" pitchFamily="34" charset="0"/>
              </a:rPr>
              <a:t>M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0" panose="020B0806030002050204" pitchFamily="34" charset="0"/>
              </a:rPr>
              <a:t>=</a:t>
            </a:r>
            <a:r>
              <a:rPr lang="en-ID" sz="6000" dirty="0" err="1">
                <a:latin typeface="Nono Arabic 100" panose="020B0806030002050204" pitchFamily="34" charset="0"/>
              </a:rPr>
              <a:t>eã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2" panose="020B0806030002050204" pitchFamily="34" charset="0"/>
              </a:rPr>
              <a:t>u</a:t>
            </a:r>
            <a:r>
              <a:rPr lang="en-ID" sz="6000" dirty="0" err="1">
                <a:latin typeface="Nono Arabic 110" panose="020B0806030002050204" pitchFamily="34" charset="0"/>
              </a:rPr>
              <a:t>f</a:t>
            </a:r>
            <a:r>
              <a:rPr lang="en-ID" sz="6000" dirty="0" err="1">
                <a:latin typeface="Nono Arabic 100" panose="020B0806030002050204" pitchFamily="34" charset="0"/>
              </a:rPr>
              <a:t>eã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2" panose="020B0806030002050204" pitchFamily="34" charset="0"/>
              </a:rPr>
              <a:t>k</a:t>
            </a:r>
            <a:r>
              <a:rPr lang="en-ID" sz="6000" dirty="0" err="1">
                <a:latin typeface="Nono Arabic 119" panose="020B0806030002050204" pitchFamily="34" charset="0"/>
              </a:rPr>
              <a:t>B</a:t>
            </a:r>
            <a:r>
              <a:rPr lang="en-ID" sz="6000" dirty="0" err="1">
                <a:latin typeface="Nono Arabic 102" panose="020B0806030002050204" pitchFamily="34" charset="0"/>
              </a:rPr>
              <a:t>æ</a:t>
            </a:r>
            <a:endParaRPr lang="en-ID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3612A-7829-4704-920A-D3A192E796A4}"/>
              </a:ext>
            </a:extLst>
          </p:cNvPr>
          <p:cNvSpPr txBox="1"/>
          <p:nvPr/>
        </p:nvSpPr>
        <p:spPr>
          <a:xfrm flipH="1">
            <a:off x="134474" y="2801088"/>
            <a:ext cx="1218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pengasih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penyayang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ssmillah">
            <a:hlinkClick r:id="" action="ppaction://media"/>
            <a:extLst>
              <a:ext uri="{FF2B5EF4-FFF2-40B4-BE49-F238E27FC236}">
                <a16:creationId xmlns:a16="http://schemas.microsoft.com/office/drawing/2014/main" id="{48DEF6AB-7FCC-48AE-BD0F-3A8E2C982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9515" y="-609600"/>
            <a:ext cx="609600" cy="609600"/>
          </a:xfrm>
          <a:prstGeom prst="rect">
            <a:avLst/>
          </a:prstGeom>
        </p:spPr>
      </p:pic>
      <p:pic>
        <p:nvPicPr>
          <p:cNvPr id="7" name="arti">
            <a:hlinkClick r:id="" action="ppaction://media"/>
            <a:extLst>
              <a:ext uri="{FF2B5EF4-FFF2-40B4-BE49-F238E27FC236}">
                <a16:creationId xmlns:a16="http://schemas.microsoft.com/office/drawing/2014/main" id="{60BA3B10-4936-4B8A-AF1B-0788934BB2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911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2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6E564F-33F4-4CBD-9FE3-161D0158AC30}"/>
              </a:ext>
            </a:extLst>
          </p:cNvPr>
          <p:cNvSpPr/>
          <p:nvPr/>
        </p:nvSpPr>
        <p:spPr>
          <a:xfrm>
            <a:off x="3499776" y="1336021"/>
            <a:ext cx="51924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o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1" panose="020B0806030002050204" pitchFamily="34" charset="0"/>
              </a:rPr>
              <a:t>9</a:t>
            </a:r>
            <a:r>
              <a:rPr lang="en-ID" sz="6000" dirty="0" err="1">
                <a:latin typeface="Nono Arabic 100" panose="020B0806030002050204" pitchFamily="34" charset="0"/>
              </a:rPr>
              <a:t>e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2" panose="020B0806030002050204" pitchFamily="34" charset="0"/>
              </a:rPr>
              <a:t>æ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3" panose="020B0806030002050204" pitchFamily="34" charset="0"/>
              </a:rPr>
              <a:t>å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;</a:t>
            </a:r>
            <a:r>
              <a:rPr lang="en-ID" sz="6000" dirty="0">
                <a:latin typeface="Nono Arabic 101" panose="020B0806030002050204" pitchFamily="34" charset="0"/>
              </a:rPr>
              <a:t>b</a:t>
            </a:r>
            <a:r>
              <a:rPr lang="en-ID" sz="6000" dirty="0">
                <a:latin typeface="Nono Arabic 103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;</a:t>
            </a:r>
            <a:r>
              <a:rPr lang="en-ID" sz="6000" dirty="0" err="1">
                <a:latin typeface="Nono Arabic 110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#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x&lt;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ã</a:t>
            </a:r>
            <a:endParaRPr lang="en-ID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99198-09D5-4A1F-A21F-84CB38945094}"/>
              </a:ext>
            </a:extLst>
          </p:cNvPr>
          <p:cNvSpPr txBox="1"/>
          <p:nvPr/>
        </p:nvSpPr>
        <p:spPr>
          <a:xfrm>
            <a:off x="2201063" y="2844225"/>
            <a:ext cx="859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Tahukah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(orang)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mendustakan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agama?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yat 1">
            <a:hlinkClick r:id="" action="ppaction://media"/>
            <a:extLst>
              <a:ext uri="{FF2B5EF4-FFF2-40B4-BE49-F238E27FC236}">
                <a16:creationId xmlns:a16="http://schemas.microsoft.com/office/drawing/2014/main" id="{4B3F3C22-5860-4D1A-A310-808833940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32655" y="-673308"/>
            <a:ext cx="609600" cy="609600"/>
          </a:xfrm>
          <a:prstGeom prst="rect">
            <a:avLst/>
          </a:prstGeom>
        </p:spPr>
      </p:pic>
      <p:pic>
        <p:nvPicPr>
          <p:cNvPr id="6" name="arti">
            <a:hlinkClick r:id="" action="ppaction://media"/>
            <a:extLst>
              <a:ext uri="{FF2B5EF4-FFF2-40B4-BE49-F238E27FC236}">
                <a16:creationId xmlns:a16="http://schemas.microsoft.com/office/drawing/2014/main" id="{95570E8C-DDA2-4EC9-A264-CABA9CCF69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3055" y="-673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30A418-8127-4B15-BCBF-14762909088E}"/>
              </a:ext>
            </a:extLst>
          </p:cNvPr>
          <p:cNvSpPr/>
          <p:nvPr/>
        </p:nvSpPr>
        <p:spPr>
          <a:xfrm>
            <a:off x="3429679" y="1322768"/>
            <a:ext cx="4530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k</a:t>
            </a:r>
            <a:r>
              <a:rPr lang="en-ID" sz="6000" dirty="0">
                <a:latin typeface="Nono Arabic 119" panose="020B0806030002050204" pitchFamily="34" charset="0"/>
              </a:rPr>
              <a:t>~</a:t>
            </a:r>
            <a:r>
              <a:rPr lang="en-ID" sz="6000" dirty="0">
                <a:latin typeface="Nono Arabic 102" panose="020B0806030002050204" pitchFamily="34" charset="0"/>
              </a:rPr>
              <a:t>&amp;</a:t>
            </a:r>
            <a:r>
              <a:rPr lang="en-ID" sz="6000" dirty="0">
                <a:latin typeface="Nono Arabic 101" panose="020B0806030002050204" pitchFamily="34" charset="0"/>
              </a:rPr>
              <a:t>~</a:t>
            </a:r>
            <a:r>
              <a:rPr lang="en-ID" sz="6000" dirty="0" err="1">
                <a:latin typeface="Nono Arabic 119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2" panose="020B0806030002050204" pitchFamily="34" charset="0"/>
              </a:rPr>
              <a:t>P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3" panose="020B0806030002050204" pitchFamily="34" charset="0"/>
              </a:rPr>
              <a:t>9</a:t>
            </a:r>
            <a:r>
              <a:rPr lang="en-ID" sz="6000" dirty="0">
                <a:latin typeface="Nono Arabic 101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9" panose="020B0806030002050204" pitchFamily="34" charset="0"/>
              </a:rPr>
              <a:t>|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;</a:t>
            </a:r>
            <a:r>
              <a:rPr lang="en-ID" sz="6000" dirty="0" err="1">
                <a:latin typeface="Nono Arabic 110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c</a:t>
            </a:r>
            <a:r>
              <a:rPr lang="en-ID" sz="6000" dirty="0" err="1">
                <a:latin typeface="Nono Arabic 102" panose="020B0806030002050204" pitchFamily="34" charset="0"/>
              </a:rPr>
              <a:t>e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7" panose="020B0806030002050204" pitchFamily="34" charset="0"/>
              </a:rPr>
              <a:t>;</a:t>
            </a:r>
            <a:r>
              <a:rPr lang="en-ID" sz="6000" dirty="0">
                <a:latin typeface="Nono Arabic 101" panose="020B0806030002050204" pitchFamily="34" charset="0"/>
              </a:rPr>
              <a:t>Y</a:t>
            </a:r>
            <a:endParaRPr lang="en-ID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1071C-7EF1-4F89-BB9F-62D4393A29B8}"/>
              </a:ext>
            </a:extLst>
          </p:cNvPr>
          <p:cNvSpPr txBox="1"/>
          <p:nvPr/>
        </p:nvSpPr>
        <p:spPr>
          <a:xfrm>
            <a:off x="2391056" y="2844225"/>
            <a:ext cx="8090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menghardik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yatim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yat 2">
            <a:hlinkClick r:id="" action="ppaction://media"/>
            <a:extLst>
              <a:ext uri="{FF2B5EF4-FFF2-40B4-BE49-F238E27FC236}">
                <a16:creationId xmlns:a16="http://schemas.microsoft.com/office/drawing/2014/main" id="{CB760DE8-428F-48B4-BDE7-286990563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50999" y="-650971"/>
            <a:ext cx="609600" cy="609600"/>
          </a:xfrm>
          <a:prstGeom prst="rect">
            <a:avLst/>
          </a:prstGeom>
        </p:spPr>
      </p:pic>
      <p:pic>
        <p:nvPicPr>
          <p:cNvPr id="5" name="arti">
            <a:hlinkClick r:id="" action="ppaction://media"/>
            <a:extLst>
              <a:ext uri="{FF2B5EF4-FFF2-40B4-BE49-F238E27FC236}">
                <a16:creationId xmlns:a16="http://schemas.microsoft.com/office/drawing/2014/main" id="{3E998D04-A337-4BCF-9B1A-6C4522D9FA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3140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EE210-0A7A-4210-9868-C2D67020442B}"/>
              </a:ext>
            </a:extLst>
          </p:cNvPr>
          <p:cNvSpPr/>
          <p:nvPr/>
        </p:nvSpPr>
        <p:spPr>
          <a:xfrm>
            <a:off x="3133597" y="1508300"/>
            <a:ext cx="54361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52" panose="020B0806030002050204" pitchFamily="34" charset="0"/>
              </a:rPr>
              <a:t>G</a:t>
            </a:r>
            <a:r>
              <a:rPr lang="en-ID" sz="6000" dirty="0" err="1">
                <a:latin typeface="Nono Arabic 102" panose="020B0806030002050204" pitchFamily="34" charset="0"/>
              </a:rPr>
              <a:t>b</a:t>
            </a:r>
            <a:r>
              <a:rPr lang="en-ID" sz="6000" dirty="0" err="1">
                <a:latin typeface="Nono Arabic 119" panose="020B0806030002050204" pitchFamily="34" charset="0"/>
              </a:rPr>
              <a:t>B</a:t>
            </a:r>
            <a:r>
              <a:rPr lang="en-ID" sz="6000" dirty="0" err="1">
                <a:latin typeface="Nono Arabic 152" panose="020B0806030002050204" pitchFamily="34" charset="0"/>
              </a:rPr>
              <a:t>U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h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1" panose="020B0806030002050204" pitchFamily="34" charset="0"/>
              </a:rPr>
              <a:t>RÊ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51" panose="020B0806030002050204" pitchFamily="34" charset="0"/>
              </a:rPr>
              <a:t>2</a:t>
            </a:r>
            <a:r>
              <a:rPr lang="en-ID" sz="6000" dirty="0" err="1">
                <a:latin typeface="Nono Arabic 101" panose="020B0806030002050204" pitchFamily="34" charset="0"/>
              </a:rPr>
              <a:t>Q</a:t>
            </a:r>
            <a:r>
              <a:rPr lang="en-ID" sz="6000" dirty="0" err="1">
                <a:latin typeface="Nono Arabic 112" panose="020B0806030002050204" pitchFamily="34" charset="0"/>
              </a:rPr>
              <a:t>O</a:t>
            </a:r>
            <a:r>
              <a:rPr lang="en-ID" sz="6000" dirty="0" err="1">
                <a:latin typeface="Nono Arabic 103" panose="020B0806030002050204" pitchFamily="34" charset="0"/>
              </a:rPr>
              <a:t>2</a:t>
            </a:r>
            <a:r>
              <a:rPr lang="en-ID" sz="6000" dirty="0">
                <a:latin typeface="Nono Arabic 101" panose="020B0806030002050204" pitchFamily="34" charset="0"/>
              </a:rPr>
              <a:t>}</a:t>
            </a:r>
            <a:r>
              <a:rPr lang="en-ID" sz="6000" dirty="0">
                <a:latin typeface="Nono Arabic 10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vp</a:t>
            </a:r>
            <a:endParaRPr lang="en-ID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37157-D9D5-4C4E-A289-8D41168B8D27}"/>
              </a:ext>
            </a:extLst>
          </p:cNvPr>
          <p:cNvSpPr txBox="1"/>
          <p:nvPr/>
        </p:nvSpPr>
        <p:spPr>
          <a:xfrm>
            <a:off x="1132518" y="2976747"/>
            <a:ext cx="10469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menganjurkan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miskin 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yat 3">
            <a:hlinkClick r:id="" action="ppaction://media"/>
            <a:extLst>
              <a:ext uri="{FF2B5EF4-FFF2-40B4-BE49-F238E27FC236}">
                <a16:creationId xmlns:a16="http://schemas.microsoft.com/office/drawing/2014/main" id="{A6E1E272-DC5E-447D-8169-43BB8FB95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8643" y="-743262"/>
            <a:ext cx="609600" cy="609600"/>
          </a:xfrm>
          <a:prstGeom prst="rect">
            <a:avLst/>
          </a:prstGeom>
        </p:spPr>
      </p:pic>
      <p:pic>
        <p:nvPicPr>
          <p:cNvPr id="5" name="arti">
            <a:hlinkClick r:id="" action="ppaction://media"/>
            <a:extLst>
              <a:ext uri="{FF2B5EF4-FFF2-40B4-BE49-F238E27FC236}">
                <a16:creationId xmlns:a16="http://schemas.microsoft.com/office/drawing/2014/main" id="{85BD9BED-2040-4CCD-9950-10D347AA6B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8151" y="-743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20E060-F2B4-4BC7-A840-493929066772}"/>
              </a:ext>
            </a:extLst>
          </p:cNvPr>
          <p:cNvSpPr/>
          <p:nvPr/>
        </p:nvSpPr>
        <p:spPr>
          <a:xfrm>
            <a:off x="4881699" y="1767695"/>
            <a:ext cx="29450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51" panose="020B0806030002050204" pitchFamily="34" charset="0"/>
              </a:rPr>
              <a:t>G</a:t>
            </a:r>
            <a:r>
              <a:rPr lang="en-ID" sz="6000" dirty="0" err="1">
                <a:latin typeface="Nono Arabic 111" panose="020B0806030002050204" pitchFamily="34" charset="0"/>
              </a:rPr>
              <a:t>f</a:t>
            </a:r>
            <a:r>
              <a:rPr lang="en-ID" sz="6000" dirty="0" err="1">
                <a:latin typeface="Nono Arabic 101" panose="020B0806030002050204" pitchFamily="34" charset="0"/>
              </a:rPr>
              <a:t>J</a:t>
            </a:r>
            <a:r>
              <a:rPr lang="en-ID" sz="6000" dirty="0" err="1">
                <a:latin typeface="Nono Arabic 103" panose="020B0806030002050204" pitchFamily="34" charset="0"/>
              </a:rPr>
              <a:t>j</a:t>
            </a:r>
            <a:r>
              <a:rPr lang="en-ID" sz="6000" dirty="0" err="1">
                <a:latin typeface="Nono Arabic 119" panose="020B0806030002050204" pitchFamily="34" charset="0"/>
              </a:rPr>
              <a:t>f</a:t>
            </a:r>
            <a:r>
              <a:rPr lang="en-ID" sz="6000" dirty="0" err="1">
                <a:latin typeface="Nono Arabic 111" panose="020B0806030002050204" pitchFamily="34" charset="0"/>
              </a:rPr>
              <a:t>e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6" panose="020B0806030002050204" pitchFamily="34" charset="0"/>
              </a:rPr>
              <a:t>g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qY</a:t>
            </a:r>
            <a:endParaRPr lang="en-ID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F42FF-D0AD-437C-9645-9E7232117DE1}"/>
              </a:ext>
            </a:extLst>
          </p:cNvPr>
          <p:cNvSpPr txBox="1"/>
          <p:nvPr/>
        </p:nvSpPr>
        <p:spPr>
          <a:xfrm flipH="1">
            <a:off x="1788644" y="3006659"/>
            <a:ext cx="913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celakalah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orang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melaksanakan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salat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yat 4">
            <a:hlinkClick r:id="" action="ppaction://media"/>
            <a:extLst>
              <a:ext uri="{FF2B5EF4-FFF2-40B4-BE49-F238E27FC236}">
                <a16:creationId xmlns:a16="http://schemas.microsoft.com/office/drawing/2014/main" id="{673F630F-3E0E-4B84-A216-AD43F71A2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291" y="-609600"/>
            <a:ext cx="609600" cy="609600"/>
          </a:xfrm>
          <a:prstGeom prst="rect">
            <a:avLst/>
          </a:prstGeom>
        </p:spPr>
      </p:pic>
      <p:pic>
        <p:nvPicPr>
          <p:cNvPr id="5" name="arti">
            <a:hlinkClick r:id="" action="ppaction://media"/>
            <a:extLst>
              <a:ext uri="{FF2B5EF4-FFF2-40B4-BE49-F238E27FC236}">
                <a16:creationId xmlns:a16="http://schemas.microsoft.com/office/drawing/2014/main" id="{6C1299CA-8506-44F7-8605-E6B38E6141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371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D8582-0256-4AFB-B9C0-A581C20C9354}"/>
              </a:ext>
            </a:extLst>
          </p:cNvPr>
          <p:cNvSpPr/>
          <p:nvPr/>
        </p:nvSpPr>
        <p:spPr>
          <a:xfrm>
            <a:off x="2868985" y="1680578"/>
            <a:ext cx="60564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l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q</a:t>
            </a:r>
            <a:r>
              <a:rPr lang="en-ID" sz="6000" dirty="0" err="1">
                <a:latin typeface="Nono Arabic 103" panose="020B0806030002050204" pitchFamily="34" charset="0"/>
              </a:rPr>
              <a:t>s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0" panose="020B0806030002050204" pitchFamily="34" charset="0"/>
              </a:rPr>
              <a:t>ä</a:t>
            </a:r>
            <a:r>
              <a:rPr lang="en-ID" sz="6000" dirty="0" err="1">
                <a:latin typeface="Nono Arabic 101" panose="020B0806030002050204" pitchFamily="34" charset="0"/>
              </a:rPr>
              <a:t>A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k</a:t>
            </a:r>
            <a:r>
              <a:rPr lang="en-ID" sz="6000" dirty="0" err="1">
                <a:latin typeface="Nono Arabic 102" panose="020B0806030002050204" pitchFamily="34" charset="0"/>
              </a:rPr>
              <a:t>t</a:t>
            </a:r>
            <a:r>
              <a:rPr lang="en-ID" sz="6000" dirty="0">
                <a:latin typeface="Nono Arabic 102" panose="020B0806030002050204" pitchFamily="34" charset="0"/>
              </a:rPr>
              <a:t>%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01" panose="020B0806030002050204" pitchFamily="34" charset="0"/>
              </a:rPr>
              <a:t>wI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o</a:t>
            </a:r>
            <a:r>
              <a:rPr lang="en-ID" sz="6000" dirty="0" err="1">
                <a:latin typeface="Nono Arabic 101" panose="020B0806030002050204" pitchFamily="34" charset="0"/>
              </a:rPr>
              <a:t>Q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k</a:t>
            </a:r>
            <a:r>
              <a:rPr lang="en-ID" sz="6000" dirty="0" err="1">
                <a:latin typeface="Nono Arabic 103" panose="020B0806030002050204" pitchFamily="34" charset="0"/>
              </a:rPr>
              <a:t>s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o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;</a:t>
            </a:r>
            <a:r>
              <a:rPr lang="en-ID" sz="6000" dirty="0" err="1">
                <a:latin typeface="Nono Arabic 110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endParaRPr lang="en-ID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4CB91-C2D9-4BDC-82D4-0D029B7B75C3}"/>
              </a:ext>
            </a:extLst>
          </p:cNvPr>
          <p:cNvSpPr txBox="1"/>
          <p:nvPr/>
        </p:nvSpPr>
        <p:spPr>
          <a:xfrm>
            <a:off x="3101045" y="3136612"/>
            <a:ext cx="5989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salatnya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yat 5">
            <a:hlinkClick r:id="" action="ppaction://media"/>
            <a:extLst>
              <a:ext uri="{FF2B5EF4-FFF2-40B4-BE49-F238E27FC236}">
                <a16:creationId xmlns:a16="http://schemas.microsoft.com/office/drawing/2014/main" id="{7E26661A-2036-4A90-81F1-54586D81B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25451" y="-609600"/>
            <a:ext cx="609600" cy="609600"/>
          </a:xfrm>
          <a:prstGeom prst="rect">
            <a:avLst/>
          </a:prstGeom>
        </p:spPr>
      </p:pic>
      <p:pic>
        <p:nvPicPr>
          <p:cNvPr id="7" name="arti">
            <a:hlinkClick r:id="" action="ppaction://media"/>
            <a:extLst>
              <a:ext uri="{FF2B5EF4-FFF2-40B4-BE49-F238E27FC236}">
                <a16:creationId xmlns:a16="http://schemas.microsoft.com/office/drawing/2014/main" id="{1B4D8EA6-E8B9-4CB4-9205-C835C8F451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9744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5B298-91A6-4E4F-A00C-881AF6D4BD92}"/>
              </a:ext>
            </a:extLst>
          </p:cNvPr>
          <p:cNvSpPr/>
          <p:nvPr/>
        </p:nvSpPr>
        <p:spPr>
          <a:xfrm>
            <a:off x="3996042" y="1534804"/>
            <a:ext cx="36567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l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19" panose="020B0806030002050204" pitchFamily="34" charset="0"/>
              </a:rPr>
              <a:t>p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3" panose="020B0806030002050204" pitchFamily="34" charset="0"/>
              </a:rPr>
              <a:t>x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26" panose="020B0806030002050204" pitchFamily="34" charset="0"/>
              </a:rPr>
              <a:t>=</a:t>
            </a:r>
            <a:r>
              <a:rPr lang="en-ID" sz="6000" dirty="0">
                <a:latin typeface="Nono Arabic 103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k</a:t>
            </a:r>
            <a:r>
              <a:rPr lang="en-ID" sz="6000" dirty="0" err="1">
                <a:latin typeface="Nono Arabic 103" panose="020B0806030002050204" pitchFamily="34" charset="0"/>
              </a:rPr>
              <a:t>s</a:t>
            </a:r>
            <a:r>
              <a:rPr lang="en-ID" sz="6000" dirty="0">
                <a:latin typeface="Nono Arabic 160" panose="020B0806030002050204" pitchFamily="34" charset="0"/>
              </a:rPr>
              <a:t>  </a:t>
            </a:r>
            <a:r>
              <a:rPr lang="en-ID" sz="6000" dirty="0">
                <a:latin typeface="Nono Arabic 101" panose="020B0806030002050204" pitchFamily="34" charset="0"/>
              </a:rPr>
              <a:t>o</a:t>
            </a:r>
            <a:r>
              <a:rPr lang="en-ID" sz="6000" dirty="0">
                <a:latin typeface="Nono Arabic 119" panose="020B0806030002050204" pitchFamily="34" charset="0"/>
              </a:rPr>
              <a:t>}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2" panose="020B0806030002050204" pitchFamily="34" charset="0"/>
              </a:rPr>
              <a:t>;</a:t>
            </a:r>
            <a:r>
              <a:rPr lang="en-ID" sz="6000" dirty="0" err="1">
                <a:latin typeface="Nono Arabic 110" panose="020B0806030002050204" pitchFamily="34" charset="0"/>
              </a:rPr>
              <a:t>e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endParaRPr lang="en-ID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AC3E0-236C-4F5F-8386-64AE932CB4C2}"/>
              </a:ext>
            </a:extLst>
          </p:cNvPr>
          <p:cNvSpPr txBox="1"/>
          <p:nvPr/>
        </p:nvSpPr>
        <p:spPr>
          <a:xfrm flipH="1">
            <a:off x="4365927" y="2976747"/>
            <a:ext cx="4194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riya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yat 6">
            <a:hlinkClick r:id="" action="ppaction://media"/>
            <a:extLst>
              <a:ext uri="{FF2B5EF4-FFF2-40B4-BE49-F238E27FC236}">
                <a16:creationId xmlns:a16="http://schemas.microsoft.com/office/drawing/2014/main" id="{B836D3A1-6CD2-4258-BF24-C00C7C922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1259" y="-609600"/>
            <a:ext cx="609600" cy="609600"/>
          </a:xfrm>
          <a:prstGeom prst="rect">
            <a:avLst/>
          </a:prstGeom>
        </p:spPr>
      </p:pic>
      <p:pic>
        <p:nvPicPr>
          <p:cNvPr id="5" name="arti">
            <a:hlinkClick r:id="" action="ppaction://media"/>
            <a:extLst>
              <a:ext uri="{FF2B5EF4-FFF2-40B4-BE49-F238E27FC236}">
                <a16:creationId xmlns:a16="http://schemas.microsoft.com/office/drawing/2014/main" id="{929517EF-3D8D-45E5-9B50-65F88936CB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67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A9CA8-67BE-4216-99AB-703FEA7DD597}"/>
              </a:ext>
            </a:extLst>
          </p:cNvPr>
          <p:cNvSpPr/>
          <p:nvPr/>
        </p:nvSpPr>
        <p:spPr>
          <a:xfrm>
            <a:off x="4342154" y="1894350"/>
            <a:ext cx="3507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l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q</a:t>
            </a:r>
            <a:r>
              <a:rPr lang="en-ID" sz="6000" dirty="0" err="1">
                <a:latin typeface="Nono Arabic 103" panose="020B0806030002050204" pitchFamily="34" charset="0"/>
              </a:rPr>
              <a:t>R</a:t>
            </a:r>
            <a:r>
              <a:rPr lang="en-ID" sz="6000" dirty="0" err="1">
                <a:latin typeface="Nono Arabic 151" panose="020B0806030002050204" pitchFamily="34" charset="0"/>
              </a:rPr>
              <a:t>U</a:t>
            </a:r>
            <a:r>
              <a:rPr lang="en-ID" sz="6000" dirty="0" err="1">
                <a:latin typeface="Nono Arabic 100" panose="020B0806030002050204" pitchFamily="34" charset="0"/>
              </a:rPr>
              <a:t>ã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l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 err="1">
                <a:latin typeface="Nono Arabic 119" panose="020B0806030002050204" pitchFamily="34" charset="0"/>
              </a:rPr>
              <a:t>q</a:t>
            </a:r>
            <a:r>
              <a:rPr lang="en-ID" sz="6000" dirty="0" err="1">
                <a:latin typeface="Nono Arabic 103" panose="020B0806030002050204" pitchFamily="34" charset="0"/>
              </a:rPr>
              <a:t>R</a:t>
            </a:r>
            <a:r>
              <a:rPr lang="en-ID" sz="6000" dirty="0" err="1">
                <a:latin typeface="Nono Arabic 100" panose="020B0806030002050204" pitchFamily="34" charset="0"/>
              </a:rPr>
              <a:t>îîîîî</a:t>
            </a:r>
            <a:r>
              <a:rPr lang="en-ID" sz="6000" dirty="0" err="1">
                <a:latin typeface="Nono Arabic 101" panose="020B0806030002050204" pitchFamily="34" charset="0"/>
              </a:rPr>
              <a:t>n</a:t>
            </a:r>
            <a:r>
              <a:rPr lang="en-ID" sz="6000" dirty="0">
                <a:latin typeface="Nono Arabic 154" panose="020B0806030002050204" pitchFamily="34" charset="0"/>
              </a:rPr>
              <a:t>_</a:t>
            </a:r>
            <a:r>
              <a:rPr lang="en-ID" sz="6000" dirty="0">
                <a:latin typeface="Nono Arabic 160" panose="020B0806030002050204" pitchFamily="34" charset="0"/>
              </a:rPr>
              <a:t> </a:t>
            </a:r>
            <a:r>
              <a:rPr lang="en-ID" sz="6000" dirty="0">
                <a:latin typeface="Nono Arabic 101" panose="020B0806030002050204" pitchFamily="34" charset="0"/>
              </a:rPr>
              <a:t>p</a:t>
            </a:r>
            <a:endParaRPr lang="en-ID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B5B13-AC98-4B6C-9F26-9D9B5560A3B8}"/>
              </a:ext>
            </a:extLst>
          </p:cNvPr>
          <p:cNvSpPr txBox="1"/>
          <p:nvPr/>
        </p:nvSpPr>
        <p:spPr>
          <a:xfrm flipH="1">
            <a:off x="3531040" y="3136612"/>
            <a:ext cx="563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bantuan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yat 7">
            <a:hlinkClick r:id="" action="ppaction://media"/>
            <a:extLst>
              <a:ext uri="{FF2B5EF4-FFF2-40B4-BE49-F238E27FC236}">
                <a16:creationId xmlns:a16="http://schemas.microsoft.com/office/drawing/2014/main" id="{2EA7EC0C-A75A-4717-9CB0-7E97DABFC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10531" y="-635754"/>
            <a:ext cx="609600" cy="609600"/>
          </a:xfrm>
          <a:prstGeom prst="rect">
            <a:avLst/>
          </a:prstGeom>
        </p:spPr>
      </p:pic>
      <p:pic>
        <p:nvPicPr>
          <p:cNvPr id="5" name="arti">
            <a:hlinkClick r:id="" action="ppaction://media"/>
            <a:extLst>
              <a:ext uri="{FF2B5EF4-FFF2-40B4-BE49-F238E27FC236}">
                <a16:creationId xmlns:a16="http://schemas.microsoft.com/office/drawing/2014/main" id="{F9B64BEE-442D-47A2-8102-E8C8BBBEB0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5046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104</TotalTime>
  <Words>174</Words>
  <Application>Microsoft Office PowerPoint</Application>
  <PresentationFormat>Widescreen</PresentationFormat>
  <Paragraphs>20</Paragraphs>
  <Slides>10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Nono Arabic 154</vt:lpstr>
      <vt:lpstr>Bookman Old Style</vt:lpstr>
      <vt:lpstr>Nono Arabic 112</vt:lpstr>
      <vt:lpstr>Nono Arabic 103</vt:lpstr>
      <vt:lpstr>Rockwell</vt:lpstr>
      <vt:lpstr>Nono Arabic 160</vt:lpstr>
      <vt:lpstr>Nono Arabic 119</vt:lpstr>
      <vt:lpstr>Nono Arabic 152</vt:lpstr>
      <vt:lpstr>Nono Arabic 106</vt:lpstr>
      <vt:lpstr>Arial</vt:lpstr>
      <vt:lpstr>Nono Arabic 100</vt:lpstr>
      <vt:lpstr>Times New Roman</vt:lpstr>
      <vt:lpstr>Nono Arabic 107</vt:lpstr>
      <vt:lpstr>Nono Arabic 126</vt:lpstr>
      <vt:lpstr>Nono Arabic 110</vt:lpstr>
      <vt:lpstr>Nono Arabic 101</vt:lpstr>
      <vt:lpstr>Nono Arabic 151</vt:lpstr>
      <vt:lpstr>Nono Arabic 111</vt:lpstr>
      <vt:lpstr>Nono Arabic 102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rullyn93@gmail.com</cp:lastModifiedBy>
  <cp:revision>15</cp:revision>
  <dcterms:created xsi:type="dcterms:W3CDTF">2021-07-30T04:48:32Z</dcterms:created>
  <dcterms:modified xsi:type="dcterms:W3CDTF">2021-07-30T12:21:36Z</dcterms:modified>
</cp:coreProperties>
</file>