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Bookman Old Style" panose="02050604050505020204" pitchFamily="18" charset="0"/>
      <p:regular r:id="rId12"/>
      <p:bold r:id="rId13"/>
      <p:italic r:id="rId14"/>
      <p:boldItalic r:id="rId15"/>
    </p:embeddedFont>
    <p:embeddedFont>
      <p:font typeface="Nono Arabic 100" panose="020B0806030002050204" pitchFamily="34" charset="0"/>
      <p:regular r:id="rId16"/>
    </p:embeddedFont>
    <p:embeddedFont>
      <p:font typeface="Nono Arabic 101" panose="020B0806030002050204" pitchFamily="34" charset="0"/>
      <p:regular r:id="rId17"/>
    </p:embeddedFont>
    <p:embeddedFont>
      <p:font typeface="Nono Arabic 102" panose="020B0806030002050204" pitchFamily="34" charset="0"/>
      <p:regular r:id="rId18"/>
    </p:embeddedFont>
    <p:embeddedFont>
      <p:font typeface="Nono Arabic 103" panose="020B0806030002050204" pitchFamily="34" charset="0"/>
      <p:regular r:id="rId19"/>
    </p:embeddedFont>
    <p:embeddedFont>
      <p:font typeface="Nono Arabic 106" panose="020B0806030002050204" pitchFamily="34" charset="0"/>
      <p:regular r:id="rId20"/>
    </p:embeddedFont>
    <p:embeddedFont>
      <p:font typeface="Nono Arabic 110" panose="020B0806030002050204" pitchFamily="34" charset="0"/>
      <p:regular r:id="rId21"/>
    </p:embeddedFont>
    <p:embeddedFont>
      <p:font typeface="Nono Arabic 111" panose="020B0806030002050204" pitchFamily="34" charset="0"/>
      <p:regular r:id="rId22"/>
    </p:embeddedFont>
    <p:embeddedFont>
      <p:font typeface="Nono Arabic 112" panose="020B0806030002050204" pitchFamily="34" charset="0"/>
      <p:regular r:id="rId23"/>
    </p:embeddedFont>
    <p:embeddedFont>
      <p:font typeface="Nono Arabic 119" panose="020B0806030002050204" pitchFamily="34" charset="0"/>
      <p:regular r:id="rId24"/>
    </p:embeddedFont>
    <p:embeddedFont>
      <p:font typeface="Nono Arabic 126" panose="020B0806030002050204" pitchFamily="34" charset="0"/>
      <p:regular r:id="rId25"/>
    </p:embeddedFont>
    <p:embeddedFont>
      <p:font typeface="Nono Arabic 151" panose="020B0806030002050204" pitchFamily="34" charset="0"/>
      <p:regular r:id="rId26"/>
    </p:embeddedFont>
    <p:embeddedFont>
      <p:font typeface="Nono Arabic 154" panose="020B0806030002050204" pitchFamily="34" charset="0"/>
      <p:regular r:id="rId27"/>
    </p:embeddedFont>
    <p:embeddedFont>
      <p:font typeface="Nono Arabic 160" panose="020B0806030002050204" pitchFamily="34" charset="0"/>
      <p:regular r:id="rId28"/>
    </p:embeddedFont>
    <p:embeddedFont>
      <p:font typeface="Rockwell" panose="02060603020205020403" pitchFamily="18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BBF8-E09A-48C2-AF20-01FEF020AF5D}" type="datetimeFigureOut">
              <a:rPr lang="en-ID" smtClean="0"/>
              <a:t>30/07/2021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301E-A73A-4A83-A8AE-89F159F1A40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14249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BBF8-E09A-48C2-AF20-01FEF020AF5D}" type="datetimeFigureOut">
              <a:rPr lang="en-ID" smtClean="0"/>
              <a:t>30/07/2021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301E-A73A-4A83-A8AE-89F159F1A40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66452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BBF8-E09A-48C2-AF20-01FEF020AF5D}" type="datetimeFigureOut">
              <a:rPr lang="en-ID" smtClean="0"/>
              <a:t>30/07/2021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301E-A73A-4A83-A8AE-89F159F1A40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06032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BBF8-E09A-48C2-AF20-01FEF020AF5D}" type="datetimeFigureOut">
              <a:rPr lang="en-ID" smtClean="0"/>
              <a:t>30/07/2021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301E-A73A-4A83-A8AE-89F159F1A409}" type="slidenum">
              <a:rPr lang="en-ID" smtClean="0"/>
              <a:t>‹#›</a:t>
            </a:fld>
            <a:endParaRPr lang="en-ID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5817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BBF8-E09A-48C2-AF20-01FEF020AF5D}" type="datetimeFigureOut">
              <a:rPr lang="en-ID" smtClean="0"/>
              <a:t>30/07/2021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301E-A73A-4A83-A8AE-89F159F1A40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747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BBF8-E09A-48C2-AF20-01FEF020AF5D}" type="datetimeFigureOut">
              <a:rPr lang="en-ID" smtClean="0"/>
              <a:t>30/07/2021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301E-A73A-4A83-A8AE-89F159F1A40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97044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BBF8-E09A-48C2-AF20-01FEF020AF5D}" type="datetimeFigureOut">
              <a:rPr lang="en-ID" smtClean="0"/>
              <a:t>30/07/2021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301E-A73A-4A83-A8AE-89F159F1A40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91772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BBF8-E09A-48C2-AF20-01FEF020AF5D}" type="datetimeFigureOut">
              <a:rPr lang="en-ID" smtClean="0"/>
              <a:t>30/07/2021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301E-A73A-4A83-A8AE-89F159F1A40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32763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BBF8-E09A-48C2-AF20-01FEF020AF5D}" type="datetimeFigureOut">
              <a:rPr lang="en-ID" smtClean="0"/>
              <a:t>30/07/2021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301E-A73A-4A83-A8AE-89F159F1A40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23309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BBF8-E09A-48C2-AF20-01FEF020AF5D}" type="datetimeFigureOut">
              <a:rPr lang="en-ID" smtClean="0"/>
              <a:t>30/07/2021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301E-A73A-4A83-A8AE-89F159F1A40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7739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BBF8-E09A-48C2-AF20-01FEF020AF5D}" type="datetimeFigureOut">
              <a:rPr lang="en-ID" smtClean="0"/>
              <a:t>30/07/2021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301E-A73A-4A83-A8AE-89F159F1A40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0380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BBF8-E09A-48C2-AF20-01FEF020AF5D}" type="datetimeFigureOut">
              <a:rPr lang="en-ID" smtClean="0"/>
              <a:t>30/07/2021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301E-A73A-4A83-A8AE-89F159F1A40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83490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BBF8-E09A-48C2-AF20-01FEF020AF5D}" type="datetimeFigureOut">
              <a:rPr lang="en-ID" smtClean="0"/>
              <a:t>30/07/2021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301E-A73A-4A83-A8AE-89F159F1A40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3129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BBF8-E09A-48C2-AF20-01FEF020AF5D}" type="datetimeFigureOut">
              <a:rPr lang="en-ID" smtClean="0"/>
              <a:t>30/07/2021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301E-A73A-4A83-A8AE-89F159F1A40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74752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BBF8-E09A-48C2-AF20-01FEF020AF5D}" type="datetimeFigureOut">
              <a:rPr lang="en-ID" smtClean="0"/>
              <a:t>30/07/2021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301E-A73A-4A83-A8AE-89F159F1A40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58544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BBF8-E09A-48C2-AF20-01FEF020AF5D}" type="datetimeFigureOut">
              <a:rPr lang="en-ID" smtClean="0"/>
              <a:t>30/07/2021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301E-A73A-4A83-A8AE-89F159F1A40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0269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BBF8-E09A-48C2-AF20-01FEF020AF5D}" type="datetimeFigureOut">
              <a:rPr lang="en-ID" smtClean="0"/>
              <a:t>30/07/2021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301E-A73A-4A83-A8AE-89F159F1A40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02516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BBBF8-E09A-48C2-AF20-01FEF020AF5D}" type="datetimeFigureOut">
              <a:rPr lang="en-ID" smtClean="0"/>
              <a:t>30/07/2021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4301E-A73A-4A83-A8AE-89F159F1A40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75895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20.m4a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0.m4a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4a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4.m4a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4.m4a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6.m4a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6.m4a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8.m4a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8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D75BF1D-7331-4D72-AA9D-84E4D22B3218}"/>
              </a:ext>
            </a:extLst>
          </p:cNvPr>
          <p:cNvSpPr/>
          <p:nvPr/>
        </p:nvSpPr>
        <p:spPr>
          <a:xfrm>
            <a:off x="3076947" y="1477108"/>
            <a:ext cx="67404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6000" dirty="0">
                <a:latin typeface="Nono Arabic 102" panose="020B0806030002050204" pitchFamily="34" charset="0"/>
              </a:rPr>
              <a:t>j</a:t>
            </a:r>
            <a:r>
              <a:rPr lang="en-ID" sz="6000" dirty="0">
                <a:latin typeface="Nono Arabic 119" panose="020B0806030002050204" pitchFamily="34" charset="0"/>
              </a:rPr>
              <a:t>~</a:t>
            </a:r>
            <a:r>
              <a:rPr lang="en-ID" sz="6000" dirty="0">
                <a:latin typeface="Nono Arabic 102" panose="020B0806030002050204" pitchFamily="34" charset="0"/>
              </a:rPr>
              <a:t>-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10" panose="020B0806030002050204" pitchFamily="34" charset="0"/>
              </a:rPr>
              <a:t>=</a:t>
            </a:r>
            <a:r>
              <a:rPr lang="en-ID" sz="6000" dirty="0" err="1">
                <a:latin typeface="Nono Arabic 100" panose="020B0806030002050204" pitchFamily="34" charset="0"/>
              </a:rPr>
              <a:t>eã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02" panose="020B0806030002050204" pitchFamily="34" charset="0"/>
              </a:rPr>
              <a:t>l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 err="1">
                <a:latin typeface="Nono Arabic 100" panose="020B0806030002050204" pitchFamily="34" charset="0"/>
              </a:rPr>
              <a:t>ä</a:t>
            </a:r>
            <a:r>
              <a:rPr lang="en-ID" sz="6000" dirty="0" err="1">
                <a:latin typeface="Nono Arabic 101" panose="020B0806030002050204" pitchFamily="34" charset="0"/>
              </a:rPr>
              <a:t>Ë</a:t>
            </a:r>
            <a:r>
              <a:rPr lang="en-ID" sz="6000" dirty="0">
                <a:latin typeface="Nono Arabic 119" panose="020B0806030002050204" pitchFamily="34" charset="0"/>
              </a:rPr>
              <a:t>~</a:t>
            </a:r>
            <a:r>
              <a:rPr lang="en-ID" sz="6000" dirty="0">
                <a:latin typeface="Nono Arabic 110" panose="020B0806030002050204" pitchFamily="34" charset="0"/>
              </a:rPr>
              <a:t>*</a:t>
            </a:r>
            <a:r>
              <a:rPr lang="en-ID" sz="6000" dirty="0" err="1">
                <a:latin typeface="Nono Arabic 100" panose="020B0806030002050204" pitchFamily="34" charset="0"/>
              </a:rPr>
              <a:t>eã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01" panose="020B0806030002050204" pitchFamily="34" charset="0"/>
              </a:rPr>
              <a:t>o</a:t>
            </a:r>
            <a:r>
              <a:rPr lang="en-ID" sz="6000" dirty="0">
                <a:latin typeface="Nono Arabic 102" panose="020B0806030002050204" pitchFamily="34" charset="0"/>
              </a:rPr>
              <a:t>i</a:t>
            </a:r>
            <a:r>
              <a:rPr lang="en-ID" sz="6000" dirty="0">
                <a:latin typeface="Nono Arabic 160" panose="020B0806030002050204" pitchFamily="34" charset="0"/>
              </a:rPr>
              <a:t>  </a:t>
            </a:r>
            <a:r>
              <a:rPr lang="en-ID" sz="6000" dirty="0">
                <a:latin typeface="Nono Arabic 102" panose="020B0806030002050204" pitchFamily="34" charset="0"/>
              </a:rPr>
              <a:t>ê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 err="1">
                <a:latin typeface="Nono Arabic 100" panose="020B0806030002050204" pitchFamily="34" charset="0"/>
              </a:rPr>
              <a:t>ä</a:t>
            </a:r>
            <a:r>
              <a:rPr lang="en-ID" sz="6000" dirty="0" err="1">
                <a:latin typeface="Nono Arabic 102" panose="020B0806030002050204" pitchFamily="34" charset="0"/>
              </a:rPr>
              <a:t>æ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03" panose="020B0806030002050204" pitchFamily="34" charset="0"/>
              </a:rPr>
              <a:t>: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 err="1">
                <a:latin typeface="Nono Arabic 119" panose="020B0806030002050204" pitchFamily="34" charset="0"/>
              </a:rPr>
              <a:t>q</a:t>
            </a:r>
            <a:r>
              <a:rPr lang="en-ID" sz="6000" dirty="0" err="1">
                <a:latin typeface="Nono Arabic 103" panose="020B0806030002050204" pitchFamily="34" charset="0"/>
              </a:rPr>
              <a:t>Q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01" panose="020B0806030002050204" pitchFamily="34" charset="0"/>
              </a:rPr>
              <a:t>ã</a:t>
            </a:r>
            <a:endParaRPr lang="en-ID" sz="6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0AD8D0-917A-483D-86C5-01706D35879D}"/>
              </a:ext>
            </a:extLst>
          </p:cNvPr>
          <p:cNvSpPr txBox="1"/>
          <p:nvPr/>
        </p:nvSpPr>
        <p:spPr>
          <a:xfrm>
            <a:off x="935726" y="3136612"/>
            <a:ext cx="10678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berlindung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Allah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godaan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syaitan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terkutuk</a:t>
            </a:r>
            <a:endParaRPr lang="en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6F0DA01-514A-4CF0-B31B-289C2804C9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09600" y="867508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B172085-1E92-48BD-A5C7-FE8AC6B0F3C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09600" y="16801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69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8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9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F22E98-F690-4940-A745-F114BB600FCF}"/>
              </a:ext>
            </a:extLst>
          </p:cNvPr>
          <p:cNvSpPr/>
          <p:nvPr/>
        </p:nvSpPr>
        <p:spPr>
          <a:xfrm>
            <a:off x="4443143" y="3019047"/>
            <a:ext cx="33057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 err="1">
                <a:latin typeface="Nono Arabic 103" panose="020B0806030002050204" pitchFamily="34" charset="0"/>
              </a:rPr>
              <a:t>k</a:t>
            </a:r>
            <a:r>
              <a:rPr lang="en-ID" sz="6000" dirty="0" err="1">
                <a:latin typeface="Nono Arabic 119" panose="020B0806030002050204" pitchFamily="34" charset="0"/>
              </a:rPr>
              <a:t>~</a:t>
            </a:r>
            <a:r>
              <a:rPr lang="en-ID" sz="6000" dirty="0" err="1">
                <a:latin typeface="Nono Arabic 102" panose="020B0806030002050204" pitchFamily="34" charset="0"/>
              </a:rPr>
              <a:t>Ï</a:t>
            </a:r>
            <a:r>
              <a:rPr lang="en-ID" sz="6000" dirty="0" err="1">
                <a:latin typeface="Nono Arabic 101" panose="020B0806030002050204" pitchFamily="34" charset="0"/>
              </a:rPr>
              <a:t>R</a:t>
            </a:r>
            <a:r>
              <a:rPr lang="en-ID" sz="6000" dirty="0" err="1">
                <a:latin typeface="Nono Arabic 119" panose="020B0806030002050204" pitchFamily="34" charset="0"/>
              </a:rPr>
              <a:t>e</a:t>
            </a:r>
            <a:r>
              <a:rPr lang="en-ID" sz="6000" dirty="0" err="1">
                <a:latin typeface="Nono Arabic 100" panose="020B0806030002050204" pitchFamily="34" charset="0"/>
              </a:rPr>
              <a:t>ã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 err="1">
                <a:latin typeface="Nono Arabic 103" panose="020B0806030002050204" pitchFamily="34" charset="0"/>
              </a:rPr>
              <a:t>ê</a:t>
            </a:r>
            <a:r>
              <a:rPr lang="en-ID" sz="6000" dirty="0" err="1">
                <a:latin typeface="Nono Arabic 100" panose="020B0806030002050204" pitchFamily="34" charset="0"/>
              </a:rPr>
              <a:t>ã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01" panose="020B0806030002050204" pitchFamily="34" charset="0"/>
              </a:rPr>
              <a:t>\</a:t>
            </a:r>
            <a:r>
              <a:rPr lang="en-ID" sz="6000" dirty="0" err="1">
                <a:latin typeface="Nono Arabic 101" panose="020B0806030002050204" pitchFamily="34" charset="0"/>
              </a:rPr>
              <a:t>9I</a:t>
            </a:r>
            <a:endParaRPr lang="en-ID" sz="6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E05224-00F7-475E-92C2-B1EC884AFB62}"/>
              </a:ext>
            </a:extLst>
          </p:cNvPr>
          <p:cNvSpPr txBox="1"/>
          <p:nvPr/>
        </p:nvSpPr>
        <p:spPr>
          <a:xfrm>
            <a:off x="1736034" y="4034710"/>
            <a:ext cx="10210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Mahabenar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Allah yang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segala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-NYA</a:t>
            </a:r>
            <a:endParaRPr lang="en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A2D053F-21D1-48A1-860D-39A8CE2390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68626" y="725556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61BC357-5A9B-4301-9F31-C9DA0EF5356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68626" y="15438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9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4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9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2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B18115-640F-46C4-86A5-9E1EA8B641C8}"/>
              </a:ext>
            </a:extLst>
          </p:cNvPr>
          <p:cNvSpPr/>
          <p:nvPr/>
        </p:nvSpPr>
        <p:spPr>
          <a:xfrm>
            <a:off x="3765874" y="2008602"/>
            <a:ext cx="46602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 err="1">
                <a:latin typeface="Nono Arabic 102" panose="020B0806030002050204" pitchFamily="34" charset="0"/>
              </a:rPr>
              <a:t>j</a:t>
            </a:r>
            <a:r>
              <a:rPr lang="en-ID" sz="6000" dirty="0" err="1">
                <a:latin typeface="Nono Arabic 119" panose="020B0806030002050204" pitchFamily="34" charset="0"/>
              </a:rPr>
              <a:t>~</a:t>
            </a:r>
            <a:r>
              <a:rPr lang="en-ID" sz="6000" dirty="0" err="1">
                <a:latin typeface="Nono Arabic 102" panose="020B0806030002050204" pitchFamily="34" charset="0"/>
              </a:rPr>
              <a:t>1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10" panose="020B0806030002050204" pitchFamily="34" charset="0"/>
              </a:rPr>
              <a:t>=</a:t>
            </a:r>
            <a:r>
              <a:rPr lang="en-ID" sz="6000" dirty="0" err="1">
                <a:latin typeface="Nono Arabic 100" panose="020B0806030002050204" pitchFamily="34" charset="0"/>
              </a:rPr>
              <a:t>eã</a:t>
            </a:r>
            <a:r>
              <a:rPr lang="en-ID" sz="6000" dirty="0">
                <a:latin typeface="Nono Arabic 160" panose="020B0806030002050204" pitchFamily="34" charset="0"/>
              </a:rPr>
              <a:t>   </a:t>
            </a:r>
            <a:r>
              <a:rPr lang="en-ID" sz="6000" dirty="0" err="1">
                <a:latin typeface="Nono Arabic 102" panose="020B0806030002050204" pitchFamily="34" charset="0"/>
              </a:rPr>
              <a:t>o</a:t>
            </a:r>
            <a:r>
              <a:rPr lang="en-ID" sz="6000" dirty="0" err="1">
                <a:latin typeface="Nono Arabic 151" panose="020B0806030002050204" pitchFamily="34" charset="0"/>
              </a:rPr>
              <a:t>M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10" panose="020B0806030002050204" pitchFamily="34" charset="0"/>
              </a:rPr>
              <a:t>=</a:t>
            </a:r>
            <a:r>
              <a:rPr lang="en-ID" sz="6000" dirty="0" err="1">
                <a:latin typeface="Nono Arabic 100" panose="020B0806030002050204" pitchFamily="34" charset="0"/>
              </a:rPr>
              <a:t>eã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 err="1">
                <a:latin typeface="Nono Arabic 102" panose="020B0806030002050204" pitchFamily="34" charset="0"/>
              </a:rPr>
              <a:t>ê</a:t>
            </a:r>
            <a:r>
              <a:rPr lang="en-ID" sz="6000" dirty="0" err="1">
                <a:latin typeface="Nono Arabic 100" panose="020B0806030002050204" pitchFamily="34" charset="0"/>
              </a:rPr>
              <a:t>ã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 err="1">
                <a:latin typeface="Nono Arabic 102" panose="020B0806030002050204" pitchFamily="34" charset="0"/>
              </a:rPr>
              <a:t>k</a:t>
            </a:r>
            <a:r>
              <a:rPr lang="en-ID" sz="6000" dirty="0" err="1">
                <a:latin typeface="Nono Arabic 119" panose="020B0806030002050204" pitchFamily="34" charset="0"/>
              </a:rPr>
              <a:t>B</a:t>
            </a:r>
            <a:r>
              <a:rPr lang="en-ID" sz="6000" dirty="0" err="1">
                <a:latin typeface="Nono Arabic 102" panose="020B0806030002050204" pitchFamily="34" charset="0"/>
              </a:rPr>
              <a:t>æ</a:t>
            </a:r>
            <a:endParaRPr lang="en-ID" sz="6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345F0E-7CC4-4D89-84D4-612999337624}"/>
              </a:ext>
            </a:extLst>
          </p:cNvPr>
          <p:cNvSpPr txBox="1"/>
          <p:nvPr/>
        </p:nvSpPr>
        <p:spPr>
          <a:xfrm>
            <a:off x="1116698" y="3248961"/>
            <a:ext cx="105582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Allah yang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pengasih,lagi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penyayang</a:t>
            </a:r>
            <a:endParaRPr lang="en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F56E1A0-04D4-4068-890C-A83D35743B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96348" y="821581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3CC8537-A614-4A26-B175-E2278DFB2D5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09600" y="17038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8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2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6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098BF3-BC22-43FC-989E-35D84B4B5516}"/>
              </a:ext>
            </a:extLst>
          </p:cNvPr>
          <p:cNvSpPr/>
          <p:nvPr/>
        </p:nvSpPr>
        <p:spPr>
          <a:xfrm>
            <a:off x="3021325" y="2413337"/>
            <a:ext cx="58047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02" panose="020B0806030002050204" pitchFamily="34" charset="0"/>
              </a:rPr>
              <a:t>o</a:t>
            </a:r>
            <a:r>
              <a:rPr lang="en-ID" sz="6000" dirty="0">
                <a:latin typeface="Nono Arabic 119" panose="020B0806030002050204" pitchFamily="34" charset="0"/>
              </a:rPr>
              <a:t>}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 err="1">
                <a:latin typeface="Nono Arabic 111" panose="020B0806030002050204" pitchFamily="34" charset="0"/>
              </a:rPr>
              <a:t>9</a:t>
            </a:r>
            <a:r>
              <a:rPr lang="en-ID" sz="6000" dirty="0" err="1">
                <a:latin typeface="Nono Arabic 100" panose="020B0806030002050204" pitchFamily="34" charset="0"/>
              </a:rPr>
              <a:t>e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 err="1">
                <a:latin typeface="Nono Arabic 100" panose="020B0806030002050204" pitchFamily="34" charset="0"/>
              </a:rPr>
              <a:t>ä</a:t>
            </a:r>
            <a:r>
              <a:rPr lang="en-ID" sz="6000" dirty="0" err="1">
                <a:latin typeface="Nono Arabic 102" panose="020B0806030002050204" pitchFamily="34" charset="0"/>
              </a:rPr>
              <a:t>æ</a:t>
            </a:r>
            <a:r>
              <a:rPr lang="en-ID" sz="6000" dirty="0">
                <a:latin typeface="Nono Arabic 160" panose="020B0806030002050204" pitchFamily="34" charset="0"/>
              </a:rPr>
              <a:t>  </a:t>
            </a:r>
            <a:r>
              <a:rPr lang="en-ID" sz="6000" dirty="0">
                <a:latin typeface="Nono Arabic 103" panose="020B0806030002050204" pitchFamily="34" charset="0"/>
              </a:rPr>
              <a:t>å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11" panose="020B0806030002050204" pitchFamily="34" charset="0"/>
              </a:rPr>
              <a:t>;</a:t>
            </a:r>
            <a:r>
              <a:rPr lang="en-ID" sz="6000" dirty="0">
                <a:latin typeface="Nono Arabic 101" panose="020B0806030002050204" pitchFamily="34" charset="0"/>
              </a:rPr>
              <a:t>b</a:t>
            </a:r>
            <a:r>
              <a:rPr lang="en-ID" sz="6000" dirty="0">
                <a:latin typeface="Nono Arabic 103" panose="020B0806030002050204" pitchFamily="34" charset="0"/>
              </a:rPr>
              <a:t>}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19" panose="020B0806030002050204" pitchFamily="34" charset="0"/>
              </a:rPr>
              <a:t>|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02" panose="020B0806030002050204" pitchFamily="34" charset="0"/>
              </a:rPr>
              <a:t>;</a:t>
            </a:r>
            <a:r>
              <a:rPr lang="en-ID" sz="6000" dirty="0" err="1">
                <a:latin typeface="Nono Arabic 110" panose="020B0806030002050204" pitchFamily="34" charset="0"/>
              </a:rPr>
              <a:t>e</a:t>
            </a:r>
            <a:r>
              <a:rPr lang="en-ID" sz="6000" dirty="0" err="1">
                <a:latin typeface="Nono Arabic 100" panose="020B0806030002050204" pitchFamily="34" charset="0"/>
              </a:rPr>
              <a:t>ã</a:t>
            </a:r>
            <a:r>
              <a:rPr lang="en-ID" sz="6000" dirty="0">
                <a:latin typeface="Nono Arabic 160" panose="020B0806030002050204" pitchFamily="34" charset="0"/>
              </a:rPr>
              <a:t>  </a:t>
            </a:r>
            <a:r>
              <a:rPr lang="en-ID" sz="6000" dirty="0">
                <a:latin typeface="Nono Arabic 101" panose="020B0806030002050204" pitchFamily="34" charset="0"/>
              </a:rPr>
              <a:t>#</a:t>
            </a:r>
            <a:r>
              <a:rPr lang="en-ID" sz="6000" dirty="0">
                <a:latin typeface="Nono Arabic 119" panose="020B0806030002050204" pitchFamily="34" charset="0"/>
              </a:rPr>
              <a:t>}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01" panose="020B0806030002050204" pitchFamily="34" charset="0"/>
              </a:rPr>
              <a:t>x&lt;ã</a:t>
            </a:r>
            <a:endParaRPr lang="en-ID" sz="6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FE6A64-A975-40B2-BFF7-7420154AEC4E}"/>
              </a:ext>
            </a:extLst>
          </p:cNvPr>
          <p:cNvSpPr txBox="1"/>
          <p:nvPr/>
        </p:nvSpPr>
        <p:spPr>
          <a:xfrm>
            <a:off x="2292032" y="3429000"/>
            <a:ext cx="8297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Taukah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(orang) yang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mendustakan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agama?</a:t>
            </a:r>
            <a:endParaRPr lang="en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1C07B2C-A2CF-4B61-A910-6EEAA6F503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22852" y="1040296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2329C54-7BD4-4B44-BDAA-0D3DE7DD75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22852" y="16498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0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2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2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581B16-904F-4B6A-9D25-57230CEE46DB}"/>
              </a:ext>
            </a:extLst>
          </p:cNvPr>
          <p:cNvSpPr/>
          <p:nvPr/>
        </p:nvSpPr>
        <p:spPr>
          <a:xfrm>
            <a:off x="3830796" y="2688607"/>
            <a:ext cx="45304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01" panose="020B0806030002050204" pitchFamily="34" charset="0"/>
              </a:rPr>
              <a:t>k</a:t>
            </a:r>
            <a:r>
              <a:rPr lang="en-ID" sz="6000" dirty="0">
                <a:latin typeface="Nono Arabic 119" panose="020B0806030002050204" pitchFamily="34" charset="0"/>
              </a:rPr>
              <a:t>~</a:t>
            </a:r>
            <a:r>
              <a:rPr lang="en-ID" sz="6000" dirty="0">
                <a:latin typeface="Nono Arabic 102" panose="020B0806030002050204" pitchFamily="34" charset="0"/>
              </a:rPr>
              <a:t>&amp;</a:t>
            </a:r>
            <a:r>
              <a:rPr lang="en-ID" sz="6000" dirty="0">
                <a:latin typeface="Nono Arabic 101" panose="020B0806030002050204" pitchFamily="34" charset="0"/>
              </a:rPr>
              <a:t>~</a:t>
            </a:r>
            <a:r>
              <a:rPr lang="en-ID" sz="6000" dirty="0" err="1">
                <a:latin typeface="Nono Arabic 119" panose="020B0806030002050204" pitchFamily="34" charset="0"/>
              </a:rPr>
              <a:t>e</a:t>
            </a:r>
            <a:r>
              <a:rPr lang="en-ID" sz="6000" dirty="0" err="1">
                <a:latin typeface="Nono Arabic 100" panose="020B0806030002050204" pitchFamily="34" charset="0"/>
              </a:rPr>
              <a:t>ã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12" panose="020B0806030002050204" pitchFamily="34" charset="0"/>
              </a:rPr>
              <a:t>P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03" panose="020B0806030002050204" pitchFamily="34" charset="0"/>
              </a:rPr>
              <a:t>9</a:t>
            </a:r>
            <a:r>
              <a:rPr lang="en-ID" sz="6000" dirty="0">
                <a:latin typeface="Nono Arabic 101" panose="020B0806030002050204" pitchFamily="34" charset="0"/>
              </a:rPr>
              <a:t>}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19" panose="020B0806030002050204" pitchFamily="34" charset="0"/>
              </a:rPr>
              <a:t>|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02" panose="020B0806030002050204" pitchFamily="34" charset="0"/>
              </a:rPr>
              <a:t>;</a:t>
            </a:r>
            <a:r>
              <a:rPr lang="en-ID" sz="6000" dirty="0" err="1">
                <a:latin typeface="Nono Arabic 110" panose="020B0806030002050204" pitchFamily="34" charset="0"/>
              </a:rPr>
              <a:t>e</a:t>
            </a:r>
            <a:r>
              <a:rPr lang="en-ID" sz="6000" dirty="0" err="1">
                <a:latin typeface="Nono Arabic 100" panose="020B0806030002050204" pitchFamily="34" charset="0"/>
              </a:rPr>
              <a:t>ã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 err="1">
                <a:latin typeface="Nono Arabic 101" panose="020B0806030002050204" pitchFamily="34" charset="0"/>
              </a:rPr>
              <a:t>c</a:t>
            </a:r>
            <a:r>
              <a:rPr lang="en-ID" sz="6000" dirty="0" err="1">
                <a:latin typeface="Nono Arabic 102" panose="020B0806030002050204" pitchFamily="34" charset="0"/>
              </a:rPr>
              <a:t>e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01" panose="020B0806030002050204" pitchFamily="34" charset="0"/>
              </a:rPr>
              <a:t>;Y</a:t>
            </a:r>
            <a:endParaRPr lang="en-ID" sz="6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D16300-99CA-431C-AE23-8339D4063ABE}"/>
              </a:ext>
            </a:extLst>
          </p:cNvPr>
          <p:cNvSpPr txBox="1"/>
          <p:nvPr/>
        </p:nvSpPr>
        <p:spPr>
          <a:xfrm>
            <a:off x="2050853" y="4068418"/>
            <a:ext cx="8090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itulah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orang yang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menghardik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yatim</a:t>
            </a:r>
            <a:endParaRPr lang="en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E9F501C-6469-446C-ADE4-2BF00500DA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09600" y="525687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9F7807D-DB50-45B9-9D8F-DEA5CFD3F43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09600" y="13204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0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4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9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7176E9-0C6F-4A64-AA25-36E8A8E4EE55}"/>
              </a:ext>
            </a:extLst>
          </p:cNvPr>
          <p:cNvSpPr/>
          <p:nvPr/>
        </p:nvSpPr>
        <p:spPr>
          <a:xfrm>
            <a:off x="2985212" y="2413337"/>
            <a:ext cx="59586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0" dirty="0">
                <a:latin typeface="Nono Arabic 160" panose="020B0806030002050204" pitchFamily="34" charset="0"/>
              </a:rPr>
              <a:t> </a:t>
            </a:r>
            <a:r>
              <a:rPr lang="pt-BR" sz="6000" dirty="0">
                <a:latin typeface="Nono Arabic 102" panose="020B0806030002050204" pitchFamily="34" charset="0"/>
              </a:rPr>
              <a:t>o</a:t>
            </a:r>
            <a:r>
              <a:rPr lang="pt-BR" sz="6000" dirty="0">
                <a:latin typeface="Nono Arabic 119" panose="020B0806030002050204" pitchFamily="34" charset="0"/>
              </a:rPr>
              <a:t>~</a:t>
            </a:r>
            <a:r>
              <a:rPr lang="pt-BR" sz="6000" dirty="0">
                <a:latin typeface="Nono Arabic 102" panose="020B0806030002050204" pitchFamily="34" charset="0"/>
              </a:rPr>
              <a:t>b</a:t>
            </a:r>
            <a:r>
              <a:rPr lang="pt-BR" sz="6000" dirty="0">
                <a:latin typeface="Nono Arabic 119" panose="020B0806030002050204" pitchFamily="34" charset="0"/>
              </a:rPr>
              <a:t>B</a:t>
            </a:r>
            <a:r>
              <a:rPr lang="pt-BR" sz="6000" dirty="0">
                <a:latin typeface="Nono Arabic 102" panose="020B0806030002050204" pitchFamily="34" charset="0"/>
              </a:rPr>
              <a:t>j</a:t>
            </a:r>
            <a:r>
              <a:rPr lang="pt-BR" sz="6000" dirty="0">
                <a:latin typeface="Nono Arabic 119" panose="020B0806030002050204" pitchFamily="34" charset="0"/>
              </a:rPr>
              <a:t>e</a:t>
            </a:r>
            <a:r>
              <a:rPr lang="pt-BR" sz="6000" dirty="0">
                <a:latin typeface="Nono Arabic 100" panose="020B0806030002050204" pitchFamily="34" charset="0"/>
              </a:rPr>
              <a:t>ã</a:t>
            </a:r>
            <a:r>
              <a:rPr lang="pt-BR" sz="6000" dirty="0">
                <a:latin typeface="Nono Arabic 160" panose="020B0806030002050204" pitchFamily="34" charset="0"/>
              </a:rPr>
              <a:t> </a:t>
            </a:r>
            <a:r>
              <a:rPr lang="pt-BR" sz="6000" dirty="0">
                <a:latin typeface="Nono Arabic 102" panose="020B0806030002050204" pitchFamily="34" charset="0"/>
              </a:rPr>
              <a:t>h</a:t>
            </a:r>
            <a:r>
              <a:rPr lang="pt-BR" sz="6000" dirty="0">
                <a:latin typeface="Nono Arabic 160" panose="020B0806030002050204" pitchFamily="34" charset="0"/>
              </a:rPr>
              <a:t> </a:t>
            </a:r>
            <a:r>
              <a:rPr lang="pt-BR" sz="6000" dirty="0">
                <a:latin typeface="Nono Arabic 100" panose="020B0806030002050204" pitchFamily="34" charset="0"/>
              </a:rPr>
              <a:t>ä</a:t>
            </a:r>
            <a:r>
              <a:rPr lang="pt-BR" sz="6000" dirty="0">
                <a:latin typeface="Nono Arabic 101" panose="020B0806030002050204" pitchFamily="34" charset="0"/>
              </a:rPr>
              <a:t>RÊ</a:t>
            </a:r>
            <a:r>
              <a:rPr lang="pt-BR" sz="6000" dirty="0">
                <a:latin typeface="Nono Arabic 160" panose="020B0806030002050204" pitchFamily="34" charset="0"/>
              </a:rPr>
              <a:t> </a:t>
            </a:r>
            <a:r>
              <a:rPr lang="en-ID" sz="6000" dirty="0" err="1">
                <a:latin typeface="Nono Arabic 151" panose="020B0806030002050204" pitchFamily="34" charset="0"/>
              </a:rPr>
              <a:t>2</a:t>
            </a:r>
            <a:r>
              <a:rPr lang="en-ID" sz="6000" dirty="0" err="1">
                <a:latin typeface="Nono Arabic 101" panose="020B0806030002050204" pitchFamily="34" charset="0"/>
              </a:rPr>
              <a:t>Q</a:t>
            </a:r>
            <a:r>
              <a:rPr lang="pt-BR" sz="6000" dirty="0">
                <a:latin typeface="Nono Arabic 160" panose="020B0806030002050204" pitchFamily="34" charset="0"/>
              </a:rPr>
              <a:t> </a:t>
            </a:r>
            <a:r>
              <a:rPr lang="pt-BR" sz="6000" dirty="0">
                <a:latin typeface="Nono Arabic 112" panose="020B0806030002050204" pitchFamily="34" charset="0"/>
              </a:rPr>
              <a:t>O</a:t>
            </a:r>
            <a:r>
              <a:rPr lang="pt-BR" sz="6000" dirty="0">
                <a:latin typeface="Nono Arabic 103" panose="020B0806030002050204" pitchFamily="34" charset="0"/>
              </a:rPr>
              <a:t>2</a:t>
            </a:r>
            <a:r>
              <a:rPr lang="pt-BR" sz="6000" dirty="0">
                <a:latin typeface="Nono Arabic 101" panose="020B0806030002050204" pitchFamily="34" charset="0"/>
              </a:rPr>
              <a:t>}</a:t>
            </a:r>
            <a:r>
              <a:rPr lang="pt-BR" sz="6000" dirty="0">
                <a:latin typeface="Nono Arabic 160" panose="020B0806030002050204" pitchFamily="34" charset="0"/>
              </a:rPr>
              <a:t> </a:t>
            </a:r>
            <a:r>
              <a:rPr lang="pt-BR" sz="6000" dirty="0">
                <a:latin typeface="Nono Arabic 101" panose="020B0806030002050204" pitchFamily="34" charset="0"/>
              </a:rPr>
              <a:t>v</a:t>
            </a:r>
            <a:r>
              <a:rPr lang="pt-BR" sz="6000" dirty="0">
                <a:latin typeface="Nono Arabic 160" panose="020B0806030002050204" pitchFamily="34" charset="0"/>
              </a:rPr>
              <a:t> </a:t>
            </a:r>
            <a:r>
              <a:rPr lang="pt-BR" sz="6000" dirty="0">
                <a:latin typeface="Nono Arabic 101" panose="020B0806030002050204" pitchFamily="34" charset="0"/>
              </a:rPr>
              <a:t>p</a:t>
            </a:r>
            <a:endParaRPr lang="en-ID" sz="6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1F6470-D666-4B1D-A785-9344D8930AED}"/>
              </a:ext>
            </a:extLst>
          </p:cNvPr>
          <p:cNvSpPr txBox="1"/>
          <p:nvPr/>
        </p:nvSpPr>
        <p:spPr>
          <a:xfrm>
            <a:off x="1365267" y="3429000"/>
            <a:ext cx="10376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menganjurkan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orang miskin</a:t>
            </a:r>
            <a:endParaRPr lang="en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FD759B7-8997-4208-AD8E-792AF97C15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61391" y="738808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218D41D-3FE1-475E-B36B-939300AE7BE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09600" y="14776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3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3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4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9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8494FE-765B-4301-8ABD-2849B1D377DD}"/>
              </a:ext>
            </a:extLst>
          </p:cNvPr>
          <p:cNvSpPr/>
          <p:nvPr/>
        </p:nvSpPr>
        <p:spPr>
          <a:xfrm>
            <a:off x="4615466" y="2304294"/>
            <a:ext cx="29610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 err="1">
                <a:latin typeface="Nono Arabic 101" panose="020B0806030002050204" pitchFamily="34" charset="0"/>
              </a:rPr>
              <a:t>o</a:t>
            </a:r>
            <a:r>
              <a:rPr lang="en-ID" sz="6000" dirty="0" err="1">
                <a:latin typeface="Nono Arabic 119" panose="020B0806030002050204" pitchFamily="34" charset="0"/>
              </a:rPr>
              <a:t>~</a:t>
            </a:r>
            <a:r>
              <a:rPr lang="en-ID" sz="6000" dirty="0" err="1">
                <a:latin typeface="Nono Arabic 111" panose="020B0806030002050204" pitchFamily="34" charset="0"/>
              </a:rPr>
              <a:t>f</a:t>
            </a:r>
            <a:r>
              <a:rPr lang="en-ID" sz="6000" dirty="0" err="1">
                <a:latin typeface="Nono Arabic 101" panose="020B0806030002050204" pitchFamily="34" charset="0"/>
              </a:rPr>
              <a:t>J</a:t>
            </a:r>
            <a:r>
              <a:rPr lang="en-ID" sz="6000" dirty="0" err="1">
                <a:latin typeface="Nono Arabic 103" panose="020B0806030002050204" pitchFamily="34" charset="0"/>
              </a:rPr>
              <a:t>j</a:t>
            </a:r>
            <a:r>
              <a:rPr lang="en-ID" sz="6000" dirty="0" err="1">
                <a:latin typeface="Nono Arabic 119" panose="020B0806030002050204" pitchFamily="34" charset="0"/>
              </a:rPr>
              <a:t>f</a:t>
            </a:r>
            <a:r>
              <a:rPr lang="en-ID" sz="6000" dirty="0" err="1">
                <a:latin typeface="Nono Arabic 111" panose="020B0806030002050204" pitchFamily="34" charset="0"/>
              </a:rPr>
              <a:t>e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06" panose="020B0806030002050204" pitchFamily="34" charset="0"/>
              </a:rPr>
              <a:t>g</a:t>
            </a:r>
            <a:r>
              <a:rPr lang="en-ID" sz="6000" dirty="0">
                <a:latin typeface="Nono Arabic 119" panose="020B0806030002050204" pitchFamily="34" charset="0"/>
              </a:rPr>
              <a:t>}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 err="1">
                <a:latin typeface="Nono Arabic 101" panose="020B0806030002050204" pitchFamily="34" charset="0"/>
              </a:rPr>
              <a:t>qY</a:t>
            </a:r>
            <a:endParaRPr lang="en-ID" sz="6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4B0929-4111-4170-95AD-9BAB1472A544}"/>
              </a:ext>
            </a:extLst>
          </p:cNvPr>
          <p:cNvSpPr txBox="1"/>
          <p:nvPr/>
        </p:nvSpPr>
        <p:spPr>
          <a:xfrm>
            <a:off x="1408786" y="3429000"/>
            <a:ext cx="9374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celakalah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orang – orang yang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melaksanakan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salat</a:t>
            </a:r>
            <a:endParaRPr lang="en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74398D8-D7F1-4CB0-AA2C-1CCCB077CF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15617" y="1476320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F8DDBC6-4A3A-41C0-933B-803C462E1CF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14400" y="6195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1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5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7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2FC633-95DB-4754-831C-52834682670F}"/>
              </a:ext>
            </a:extLst>
          </p:cNvPr>
          <p:cNvSpPr/>
          <p:nvPr/>
        </p:nvSpPr>
        <p:spPr>
          <a:xfrm>
            <a:off x="3067767" y="2515464"/>
            <a:ext cx="60564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01" panose="020B0806030002050204" pitchFamily="34" charset="0"/>
              </a:rPr>
              <a:t>l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 err="1">
                <a:latin typeface="Nono Arabic 119" panose="020B0806030002050204" pitchFamily="34" charset="0"/>
              </a:rPr>
              <a:t>q</a:t>
            </a:r>
            <a:r>
              <a:rPr lang="en-ID" sz="6000" dirty="0" err="1">
                <a:latin typeface="Nono Arabic 103" panose="020B0806030002050204" pitchFamily="34" charset="0"/>
              </a:rPr>
              <a:t>s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 err="1">
                <a:latin typeface="Nono Arabic 100" panose="020B0806030002050204" pitchFamily="34" charset="0"/>
              </a:rPr>
              <a:t>ä</a:t>
            </a:r>
            <a:r>
              <a:rPr lang="en-ID" sz="6000" dirty="0" err="1">
                <a:latin typeface="Nono Arabic 101" panose="020B0806030002050204" pitchFamily="34" charset="0"/>
              </a:rPr>
              <a:t>A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 err="1">
                <a:latin typeface="Nono Arabic 119" panose="020B0806030002050204" pitchFamily="34" charset="0"/>
              </a:rPr>
              <a:t>k</a:t>
            </a:r>
            <a:r>
              <a:rPr lang="en-ID" sz="6000" dirty="0" err="1">
                <a:latin typeface="Nono Arabic 102" panose="020B0806030002050204" pitchFamily="34" charset="0"/>
              </a:rPr>
              <a:t>t</a:t>
            </a:r>
            <a:r>
              <a:rPr lang="en-ID" sz="6000" dirty="0">
                <a:latin typeface="Nono Arabic 102" panose="020B0806030002050204" pitchFamily="34" charset="0"/>
              </a:rPr>
              <a:t>%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 err="1">
                <a:latin typeface="Nono Arabic 101" panose="020B0806030002050204" pitchFamily="34" charset="0"/>
              </a:rPr>
              <a:t>wI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 err="1">
                <a:latin typeface="Nono Arabic 119" panose="020B0806030002050204" pitchFamily="34" charset="0"/>
              </a:rPr>
              <a:t>o</a:t>
            </a:r>
            <a:r>
              <a:rPr lang="en-ID" sz="6000" dirty="0" err="1">
                <a:latin typeface="Nono Arabic 101" panose="020B0806030002050204" pitchFamily="34" charset="0"/>
              </a:rPr>
              <a:t>Q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 err="1">
                <a:latin typeface="Nono Arabic 119" panose="020B0806030002050204" pitchFamily="34" charset="0"/>
              </a:rPr>
              <a:t>k</a:t>
            </a:r>
            <a:r>
              <a:rPr lang="en-ID" sz="6000" dirty="0" err="1">
                <a:latin typeface="Nono Arabic 103" panose="020B0806030002050204" pitchFamily="34" charset="0"/>
              </a:rPr>
              <a:t>s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01" panose="020B0806030002050204" pitchFamily="34" charset="0"/>
              </a:rPr>
              <a:t>o</a:t>
            </a:r>
            <a:r>
              <a:rPr lang="en-ID" sz="6000" dirty="0">
                <a:latin typeface="Nono Arabic 119" panose="020B0806030002050204" pitchFamily="34" charset="0"/>
              </a:rPr>
              <a:t>}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02" panose="020B0806030002050204" pitchFamily="34" charset="0"/>
              </a:rPr>
              <a:t>;</a:t>
            </a:r>
            <a:r>
              <a:rPr lang="en-ID" sz="6000" dirty="0" err="1">
                <a:latin typeface="Nono Arabic 110" panose="020B0806030002050204" pitchFamily="34" charset="0"/>
              </a:rPr>
              <a:t>e</a:t>
            </a:r>
            <a:r>
              <a:rPr lang="en-ID" sz="6000" dirty="0" err="1">
                <a:latin typeface="Nono Arabic 100" panose="020B0806030002050204" pitchFamily="34" charset="0"/>
              </a:rPr>
              <a:t>ã</a:t>
            </a:r>
            <a:endParaRPr lang="en-ID" sz="6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AE7CFF-3159-4FF9-9351-6A85DDBB9A4A}"/>
              </a:ext>
            </a:extLst>
          </p:cNvPr>
          <p:cNvSpPr txBox="1"/>
          <p:nvPr/>
        </p:nvSpPr>
        <p:spPr>
          <a:xfrm>
            <a:off x="3067767" y="3763617"/>
            <a:ext cx="60925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yang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lalai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salatnya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7210A50-F355-4C82-8E9A-A0559ED041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09600" y="1498072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90E23E7-7220-4DD4-9CDD-4C7C5C71FDD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09600" y="8884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2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6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5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F20B56-6F6A-458B-83DD-B9DB721F4A28}"/>
              </a:ext>
            </a:extLst>
          </p:cNvPr>
          <p:cNvSpPr/>
          <p:nvPr/>
        </p:nvSpPr>
        <p:spPr>
          <a:xfrm>
            <a:off x="4362192" y="2741615"/>
            <a:ext cx="34676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 err="1">
                <a:latin typeface="Nono Arabic 101" panose="020B0806030002050204" pitchFamily="34" charset="0"/>
              </a:rPr>
              <a:t>l</a:t>
            </a:r>
            <a:r>
              <a:rPr lang="en-ID" sz="6000" dirty="0" err="1">
                <a:latin typeface="Nono Arabic 119" panose="020B0806030002050204" pitchFamily="34" charset="0"/>
              </a:rPr>
              <a:t>p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03" panose="020B0806030002050204" pitchFamily="34" charset="0"/>
              </a:rPr>
              <a:t>x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26" panose="020B0806030002050204" pitchFamily="34" charset="0"/>
              </a:rPr>
              <a:t>ã</a:t>
            </a:r>
            <a:r>
              <a:rPr lang="en-ID" sz="6000" dirty="0">
                <a:latin typeface="Nono Arabic 100" panose="020B0806030002050204" pitchFamily="34" charset="0"/>
              </a:rPr>
              <a:t>=</a:t>
            </a:r>
            <a:r>
              <a:rPr lang="en-ID" sz="6000" dirty="0">
                <a:latin typeface="Nono Arabic 103" panose="020B0806030002050204" pitchFamily="34" charset="0"/>
              </a:rPr>
              <a:t>}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 err="1">
                <a:latin typeface="Nono Arabic 119" panose="020B0806030002050204" pitchFamily="34" charset="0"/>
              </a:rPr>
              <a:t>k</a:t>
            </a:r>
            <a:r>
              <a:rPr lang="en-ID" sz="6000" dirty="0" err="1">
                <a:latin typeface="Nono Arabic 103" panose="020B0806030002050204" pitchFamily="34" charset="0"/>
              </a:rPr>
              <a:t>s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01" panose="020B0806030002050204" pitchFamily="34" charset="0"/>
              </a:rPr>
              <a:t>o</a:t>
            </a:r>
            <a:r>
              <a:rPr lang="en-ID" sz="6000" dirty="0">
                <a:latin typeface="Nono Arabic 119" panose="020B0806030002050204" pitchFamily="34" charset="0"/>
              </a:rPr>
              <a:t>}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02" panose="020B0806030002050204" pitchFamily="34" charset="0"/>
              </a:rPr>
              <a:t>;</a:t>
            </a:r>
            <a:r>
              <a:rPr lang="en-ID" sz="6000" dirty="0" err="1">
                <a:latin typeface="Nono Arabic 110" panose="020B0806030002050204" pitchFamily="34" charset="0"/>
              </a:rPr>
              <a:t>e</a:t>
            </a:r>
            <a:r>
              <a:rPr lang="en-ID" sz="6000" dirty="0" err="1">
                <a:latin typeface="Nono Arabic 100" panose="020B0806030002050204" pitchFamily="34" charset="0"/>
              </a:rPr>
              <a:t>ã</a:t>
            </a:r>
            <a:endParaRPr lang="en-ID" sz="6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A52532-8501-4F4B-89D6-A8C70DC1B750}"/>
              </a:ext>
            </a:extLst>
          </p:cNvPr>
          <p:cNvSpPr txBox="1"/>
          <p:nvPr/>
        </p:nvSpPr>
        <p:spPr>
          <a:xfrm>
            <a:off x="4549743" y="4002157"/>
            <a:ext cx="3092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berbuat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riya</a:t>
            </a:r>
            <a:endParaRPr lang="en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7BCE876-168A-4E86-A886-1C4799F8FE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69844" y="699052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1BE3793-2F89-44E8-A083-156920DC9C9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69844" y="13138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0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1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6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B49785-76FA-4614-8DE6-D204B295F6A5}"/>
              </a:ext>
            </a:extLst>
          </p:cNvPr>
          <p:cNvSpPr/>
          <p:nvPr/>
        </p:nvSpPr>
        <p:spPr>
          <a:xfrm>
            <a:off x="4353375" y="2921168"/>
            <a:ext cx="34852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01" panose="020B0806030002050204" pitchFamily="34" charset="0"/>
              </a:rPr>
              <a:t>l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 err="1">
                <a:latin typeface="Nono Arabic 119" panose="020B0806030002050204" pitchFamily="34" charset="0"/>
              </a:rPr>
              <a:t>q</a:t>
            </a:r>
            <a:r>
              <a:rPr lang="en-ID" sz="6000" dirty="0" err="1">
                <a:latin typeface="Nono Arabic 103" panose="020B0806030002050204" pitchFamily="34" charset="0"/>
              </a:rPr>
              <a:t>Q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 err="1">
                <a:latin typeface="Nono Arabic 100" panose="020B0806030002050204" pitchFamily="34" charset="0"/>
              </a:rPr>
              <a:t>ä</a:t>
            </a:r>
            <a:r>
              <a:rPr lang="en-ID" sz="6000" dirty="0" err="1">
                <a:latin typeface="Nono Arabic 101" panose="020B0806030002050204" pitchFamily="34" charset="0"/>
              </a:rPr>
              <a:t>j</a:t>
            </a:r>
            <a:r>
              <a:rPr lang="en-ID" sz="6000" dirty="0" err="1">
                <a:latin typeface="Nono Arabic 119" panose="020B0806030002050204" pitchFamily="34" charset="0"/>
              </a:rPr>
              <a:t>e</a:t>
            </a:r>
            <a:r>
              <a:rPr lang="en-ID" sz="6000" dirty="0" err="1">
                <a:latin typeface="Nono Arabic 100" panose="020B0806030002050204" pitchFamily="34" charset="0"/>
              </a:rPr>
              <a:t>ã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01" panose="020B0806030002050204" pitchFamily="34" charset="0"/>
              </a:rPr>
              <a:t>l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 err="1">
                <a:latin typeface="Nono Arabic 119" panose="020B0806030002050204" pitchFamily="34" charset="0"/>
              </a:rPr>
              <a:t>q</a:t>
            </a:r>
            <a:r>
              <a:rPr lang="en-ID" sz="6000" dirty="0" err="1">
                <a:latin typeface="Nono Arabic 103" panose="020B0806030002050204" pitchFamily="34" charset="0"/>
              </a:rPr>
              <a:t>R</a:t>
            </a:r>
            <a:r>
              <a:rPr lang="en-ID" sz="6000" dirty="0" err="1">
                <a:latin typeface="Nono Arabic 101" panose="020B0806030002050204" pitchFamily="34" charset="0"/>
              </a:rPr>
              <a:t>n</a:t>
            </a:r>
            <a:r>
              <a:rPr lang="en-ID" sz="6000" dirty="0" err="1">
                <a:latin typeface="Nono Arabic 154" panose="020B0806030002050204" pitchFamily="34" charset="0"/>
              </a:rPr>
              <a:t>_</a:t>
            </a:r>
            <a:r>
              <a:rPr lang="en-ID" sz="6000" dirty="0" err="1">
                <a:latin typeface="Nono Arabic 101" panose="020B0806030002050204" pitchFamily="34" charset="0"/>
              </a:rPr>
              <a:t>p</a:t>
            </a:r>
            <a:endParaRPr lang="en-ID" sz="6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F2E262-4AB5-4ABD-A8DA-8C2A132D8F51}"/>
              </a:ext>
            </a:extLst>
          </p:cNvPr>
          <p:cNvSpPr txBox="1"/>
          <p:nvPr/>
        </p:nvSpPr>
        <p:spPr>
          <a:xfrm>
            <a:off x="3843131" y="3936831"/>
            <a:ext cx="4833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bantuan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EBD830A-C79B-4E70-B237-0A43AE1546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09600" y="545240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D7D407A-F306-4BCA-B632-FF1A365209C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09600" y="11548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5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8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84</TotalTime>
  <Words>186</Words>
  <Application>Microsoft Office PowerPoint</Application>
  <PresentationFormat>Widescreen</PresentationFormat>
  <Paragraphs>20</Paragraphs>
  <Slides>10</Slides>
  <Notes>0</Notes>
  <HiddenSlides>0</HiddenSlides>
  <MMClips>20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8" baseType="lpstr">
      <vt:lpstr>Nono Arabic 101</vt:lpstr>
      <vt:lpstr>Nono Arabic 151</vt:lpstr>
      <vt:lpstr>Times New Roman</vt:lpstr>
      <vt:lpstr>Nono Arabic 111</vt:lpstr>
      <vt:lpstr>Nono Arabic 102</vt:lpstr>
      <vt:lpstr>Nono Arabic 154</vt:lpstr>
      <vt:lpstr>Bookman Old Style</vt:lpstr>
      <vt:lpstr>Nono Arabic 112</vt:lpstr>
      <vt:lpstr>Nono Arabic 103</vt:lpstr>
      <vt:lpstr>Nono Arabic 160</vt:lpstr>
      <vt:lpstr>Nono Arabic 119</vt:lpstr>
      <vt:lpstr>Nono Arabic 106</vt:lpstr>
      <vt:lpstr>Nono Arabic 100</vt:lpstr>
      <vt:lpstr>Arial</vt:lpstr>
      <vt:lpstr>Rockwell</vt:lpstr>
      <vt:lpstr>Nono Arabic 126</vt:lpstr>
      <vt:lpstr>Nono Arabic 110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INTEL</dc:creator>
  <cp:lastModifiedBy>INTEL</cp:lastModifiedBy>
  <cp:revision>10</cp:revision>
  <dcterms:created xsi:type="dcterms:W3CDTF">2021-07-30T01:47:28Z</dcterms:created>
  <dcterms:modified xsi:type="dcterms:W3CDTF">2021-07-30T11:39:02Z</dcterms:modified>
</cp:coreProperties>
</file>